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4" r:id="rId4"/>
  </p:sldMasterIdLst>
  <p:notesMasterIdLst>
    <p:notesMasterId r:id="rId27"/>
  </p:notesMasterIdLst>
  <p:handoutMasterIdLst>
    <p:handoutMasterId r:id="rId28"/>
  </p:handoutMasterIdLst>
  <p:sldIdLst>
    <p:sldId id="256" r:id="rId5"/>
    <p:sldId id="322" r:id="rId6"/>
    <p:sldId id="328" r:id="rId7"/>
    <p:sldId id="326" r:id="rId8"/>
    <p:sldId id="327" r:id="rId9"/>
    <p:sldId id="329" r:id="rId10"/>
    <p:sldId id="330" r:id="rId11"/>
    <p:sldId id="332" r:id="rId12"/>
    <p:sldId id="331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  <p:sldId id="341" r:id="rId22"/>
    <p:sldId id="342" r:id="rId23"/>
    <p:sldId id="343" r:id="rId24"/>
    <p:sldId id="344" r:id="rId25"/>
    <p:sldId id="26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98D"/>
    <a:srgbClr val="646C92"/>
    <a:srgbClr val="5A6B76"/>
    <a:srgbClr val="5A6E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505E3EF-67EA-436B-97B2-0124C06EBD2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660" autoAdjust="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outlineViewPr>
    <p:cViewPr>
      <p:scale>
        <a:sx n="33" d="100"/>
        <a:sy n="33" d="100"/>
      </p:scale>
      <p:origin x="0" y="-446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149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2. I am satisfied with the residential services I receive from Shalom.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3D8-4E06-B651-7ADE7E28B27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3D8-4E06-B651-7ADE7E28B27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3D8-4E06-B651-7ADE7E28B27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3D8-4E06-B651-7ADE7E28B27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3D8-4E06-B651-7ADE7E28B27E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43%</c:v>
                </c:pt>
                <c:pt idx="1">
                  <c:v>Agree 53%</c:v>
                </c:pt>
                <c:pt idx="2">
                  <c:v>Disagree 2%</c:v>
                </c:pt>
                <c:pt idx="3">
                  <c:v>Strongly Disagree 1%</c:v>
                </c:pt>
                <c:pt idx="4">
                  <c:v>No Response 1%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55</c:v>
                </c:pt>
                <c:pt idx="1">
                  <c:v>67</c:v>
                </c:pt>
                <c:pt idx="2">
                  <c:v>3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F8-4406-A1AB-1E4332EE6E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444984468684539"/>
          <c:y val="0.30839607539680192"/>
          <c:w val="0.27573364155168678"/>
          <c:h val="0.392720227300919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11. I think this residential service helps me stay out of the hospital.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812-47D9-9A94-BC112797B21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812-47D9-9A94-BC112797B21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812-47D9-9A94-BC112797B21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812-47D9-9A94-BC112797B21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812-47D9-9A94-BC112797B215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56%</c:v>
                </c:pt>
                <c:pt idx="1">
                  <c:v>Agree 43%</c:v>
                </c:pt>
                <c:pt idx="2">
                  <c:v>Disagree 0%</c:v>
                </c:pt>
                <c:pt idx="3">
                  <c:v>Strongly Disagree 0%</c:v>
                </c:pt>
                <c:pt idx="4">
                  <c:v>No Response 1%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70</c:v>
                </c:pt>
                <c:pt idx="1">
                  <c:v>53</c:v>
                </c:pt>
                <c:pt idx="2">
                  <c:v>0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513-46C5-B6CF-080DA9F32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830305569601961"/>
          <c:y val="0.29339232445906754"/>
          <c:w val="0.33738501769847579"/>
          <c:h val="0.4797419827397794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12. Staff are willing to see me as often as I feel it is necessary.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D5E-4BA0-AF47-9CBFA9AB200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D5E-4BA0-AF47-9CBFA9AB200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D5E-4BA0-AF47-9CBFA9AB200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D5E-4BA0-AF47-9CBFA9AB200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D5E-4BA0-AF47-9CBFA9AB200E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53%</c:v>
                </c:pt>
                <c:pt idx="1">
                  <c:v>Agree 43%</c:v>
                </c:pt>
                <c:pt idx="2">
                  <c:v>Disagree 3%</c:v>
                </c:pt>
                <c:pt idx="3">
                  <c:v>Strongly Disagree 0%</c:v>
                </c:pt>
                <c:pt idx="4">
                  <c:v>No Response 1%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67</c:v>
                </c:pt>
                <c:pt idx="1">
                  <c:v>55</c:v>
                </c:pt>
                <c:pt idx="2">
                  <c:v>4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59-49D4-B499-12A22755C5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31604726739152"/>
          <c:y val="0.25868599290851602"/>
          <c:w val="0.32687600011192625"/>
          <c:h val="0.4632036900438414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13. Staff encourage me to take responsibility for how I live my life.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D9F-4827-9495-03A6731E0A9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D9F-4827-9495-03A6731E0A9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D9F-4827-9495-03A6731E0A9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D9F-4827-9495-03A6731E0A9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D9F-4827-9495-03A6731E0A95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43%</c:v>
                </c:pt>
                <c:pt idx="1">
                  <c:v>Agree 52%</c:v>
                </c:pt>
                <c:pt idx="2">
                  <c:v>Disagree 3%</c:v>
                </c:pt>
                <c:pt idx="3">
                  <c:v>Strongly Disagree 0%</c:v>
                </c:pt>
                <c:pt idx="4">
                  <c:v>No Response 2%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54</c:v>
                </c:pt>
                <c:pt idx="1">
                  <c:v>66</c:v>
                </c:pt>
                <c:pt idx="2">
                  <c:v>4</c:v>
                </c:pt>
                <c:pt idx="3">
                  <c:v>0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DE-4273-A8A9-622413B52A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69902061712251"/>
          <c:y val="0.27283791902580301"/>
          <c:w val="0.28240908711499396"/>
          <c:h val="0.42441560240937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14. If I had a friend or family member who needed this kind of service, I would recommend this residential program to them.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15B-48DF-9B49-9D88715282B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15B-48DF-9B49-9D88715282B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15B-48DF-9B49-9D88715282B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15B-48DF-9B49-9D88715282B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15B-48DF-9B49-9D88715282B4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50%</c:v>
                </c:pt>
                <c:pt idx="1">
                  <c:v>Agree 42%</c:v>
                </c:pt>
                <c:pt idx="2">
                  <c:v>Disagree 4%</c:v>
                </c:pt>
                <c:pt idx="3">
                  <c:v>Strongly Disagree 2%</c:v>
                </c:pt>
                <c:pt idx="4">
                  <c:v>No Response 2%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64</c:v>
                </c:pt>
                <c:pt idx="1">
                  <c:v>53</c:v>
                </c:pt>
                <c:pt idx="2">
                  <c:v>5</c:v>
                </c:pt>
                <c:pt idx="3">
                  <c:v>2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30-4373-A060-AC9C5CFBA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12771799574304"/>
          <c:y val="0.33928135577201385"/>
          <c:w val="0.33074124987770409"/>
          <c:h val="0.530754735928076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15. I have people in my life with whom I can do enjoyable things.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D1F-4EF2-B224-23CE7FB4F1A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D1F-4EF2-B224-23CE7FB4F1A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D1F-4EF2-B224-23CE7FB4F1A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D1F-4EF2-B224-23CE7FB4F1A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D1F-4EF2-B224-23CE7FB4F1A5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39%</c:v>
                </c:pt>
                <c:pt idx="1">
                  <c:v>Agree 46%</c:v>
                </c:pt>
                <c:pt idx="2">
                  <c:v>Disagree 9%</c:v>
                </c:pt>
                <c:pt idx="3">
                  <c:v>Strongly Disagree 3%</c:v>
                </c:pt>
                <c:pt idx="4">
                  <c:v>No Response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49</c:v>
                </c:pt>
                <c:pt idx="1">
                  <c:v>57</c:v>
                </c:pt>
                <c:pt idx="2">
                  <c:v>11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D35-45F9-BB0A-5D1C9DBAF13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2057031565776566"/>
          <c:y val="0.21217541964530467"/>
          <c:w val="0.36948149846312278"/>
          <c:h val="0.5323119050691519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2913533464566929"/>
          <c:y val="0.2052774233958278"/>
          <c:w val="0.47141695374015746"/>
          <c:h val="0.70712538711088913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16. I feel safe in the program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73C-4336-9679-7E4098E8680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73C-4336-9679-7E4098E8680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73C-4336-9679-7E4098E8680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73C-4336-9679-7E4098E8680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73C-4336-9679-7E4098E86800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49%</c:v>
                </c:pt>
                <c:pt idx="1">
                  <c:v>Agree 45%</c:v>
                </c:pt>
                <c:pt idx="2">
                  <c:v>Disagree 2%</c:v>
                </c:pt>
                <c:pt idx="3">
                  <c:v>Strongly Disagree 1%</c:v>
                </c:pt>
                <c:pt idx="4">
                  <c:v>No Response 3%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62</c:v>
                </c:pt>
                <c:pt idx="1">
                  <c:v>57</c:v>
                </c:pt>
                <c:pt idx="2">
                  <c:v>3</c:v>
                </c:pt>
                <c:pt idx="3">
                  <c:v>1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4B-4716-9FAA-71E97ECAF3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2993196358267709"/>
          <c:y val="0.23950502955800748"/>
          <c:w val="0.26069303641732283"/>
          <c:h val="0.4168921987640133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17. I am satisfied with the food served in the program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DEC-4018-A383-BB77A72B86B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DEC-4018-A383-BB77A72B86B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DEC-4018-A383-BB77A72B86B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DEC-4018-A383-BB77A72B86B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DEC-4018-A383-BB77A72B86B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DEC-4018-A383-BB77A72B86B6}"/>
              </c:ext>
            </c:extLst>
          </c:dPt>
          <c:cat>
            <c:strRef>
              <c:f>Sheet1!$A$2:$A$7</c:f>
              <c:strCache>
                <c:ptCount val="6"/>
                <c:pt idx="0">
                  <c:v>Strongly Agree 37%</c:v>
                </c:pt>
                <c:pt idx="1">
                  <c:v>Agree 41%</c:v>
                </c:pt>
                <c:pt idx="2">
                  <c:v>Not Applicable 15%</c:v>
                </c:pt>
                <c:pt idx="3">
                  <c:v>Disagree 2%</c:v>
                </c:pt>
                <c:pt idx="4">
                  <c:v>Strongly Disagree 2%</c:v>
                </c:pt>
                <c:pt idx="5">
                  <c:v>No Response 3%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46</c:v>
                </c:pt>
                <c:pt idx="1">
                  <c:v>51</c:v>
                </c:pt>
                <c:pt idx="2">
                  <c:v>18</c:v>
                </c:pt>
                <c:pt idx="3">
                  <c:v>3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05-47E1-8348-0CA5711142C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912874376941409"/>
          <c:y val="0.16592069277161811"/>
          <c:w val="0.35206391678104459"/>
          <c:h val="0.56488767861256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3. I feel  residential staff treat me with dignity and respect.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EB0-4895-88D8-3AEA7E8E111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EB0-4895-88D8-3AEA7E8E111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EB0-4895-88D8-3AEA7E8E111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EB0-4895-88D8-3AEA7E8E1119}"/>
              </c:ext>
            </c:extLst>
          </c:dPt>
          <c:cat>
            <c:strRef>
              <c:f>Sheet1!$A$2:$A$5</c:f>
              <c:strCache>
                <c:ptCount val="4"/>
                <c:pt idx="0">
                  <c:v>Strongly Agree 52%</c:v>
                </c:pt>
                <c:pt idx="1">
                  <c:v>Agree 45%</c:v>
                </c:pt>
                <c:pt idx="2">
                  <c:v>Disagree 2%</c:v>
                </c:pt>
                <c:pt idx="3">
                  <c:v>Strongly Disagree 1%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66</c:v>
                </c:pt>
                <c:pt idx="1">
                  <c:v>57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68-4BF2-BF57-1F370932C0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558042319111121"/>
          <c:y val="0.29619015244854152"/>
          <c:w val="0.27548304885596742"/>
          <c:h val="0.4052590021851301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4. The residential staff involves me in decisions, which affect me.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F00-4D78-A5E6-CA517176016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F00-4D78-A5E6-CA517176016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F00-4D78-A5E6-CA517176016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F00-4D78-A5E6-CA517176016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F00-4D78-A5E6-CA517176016B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41%</c:v>
                </c:pt>
                <c:pt idx="1">
                  <c:v>Agree 54%</c:v>
                </c:pt>
                <c:pt idx="2">
                  <c:v>Disagree 4%</c:v>
                </c:pt>
                <c:pt idx="3">
                  <c:v>Strongly Disagree 0%</c:v>
                </c:pt>
                <c:pt idx="4">
                  <c:v>No Response 1%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52</c:v>
                </c:pt>
                <c:pt idx="1">
                  <c:v>68</c:v>
                </c:pt>
                <c:pt idx="2">
                  <c:v>5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052-4A2C-8BBC-4302125EBC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648354433235234"/>
          <c:y val="0.30194830006179879"/>
          <c:w val="0.32428515399851598"/>
          <c:h val="0.410158294429908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5. I am satisfied with the amount of help I get in making appointments with my dentist, doctor, psychiatrist, and other providers.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F6E-45E5-AE48-E54DD086A17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F6E-45E5-AE48-E54DD086A17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F6E-45E5-AE48-E54DD086A17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F6E-45E5-AE48-E54DD086A17D}"/>
              </c:ext>
            </c:extLst>
          </c:dPt>
          <c:cat>
            <c:strRef>
              <c:f>Sheet1!$A$2:$A$5</c:f>
              <c:strCache>
                <c:ptCount val="4"/>
                <c:pt idx="0">
                  <c:v>Strongly Agree 50%</c:v>
                </c:pt>
                <c:pt idx="1">
                  <c:v>Agree 47%</c:v>
                </c:pt>
                <c:pt idx="2">
                  <c:v>Disagree 1%</c:v>
                </c:pt>
                <c:pt idx="3">
                  <c:v>Strongly Disagree 2%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64</c:v>
                </c:pt>
                <c:pt idx="1">
                  <c:v>60</c:v>
                </c:pt>
                <c:pt idx="2">
                  <c:v>1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40-4064-8CC3-62C68067A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9078583680976882"/>
          <c:y val="0.32900892015454863"/>
          <c:w val="0.32822428692476435"/>
          <c:h val="0.47894307943580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6. I am aware of what my goals are on my treatment plan.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61-4496-B0C0-96E81501140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61-4496-B0C0-96E81501140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61-4496-B0C0-96E81501140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61-4496-B0C0-96E815011403}"/>
              </c:ext>
            </c:extLst>
          </c:dPt>
          <c:cat>
            <c:strRef>
              <c:f>Sheet1!$A$2:$A$5</c:f>
              <c:strCache>
                <c:ptCount val="4"/>
                <c:pt idx="0">
                  <c:v>Strongly Agree 41%</c:v>
                </c:pt>
                <c:pt idx="1">
                  <c:v>Agree 57%</c:v>
                </c:pt>
                <c:pt idx="2">
                  <c:v>Disagree 2%</c:v>
                </c:pt>
                <c:pt idx="3">
                  <c:v>Strongly Disagree 0%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51</c:v>
                </c:pt>
                <c:pt idx="1">
                  <c:v>72</c:v>
                </c:pt>
                <c:pt idx="2">
                  <c:v>3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87-42F0-A8EB-AB799076B5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7388696450746854"/>
          <c:y val="0.29450016487328018"/>
          <c:w val="0.25629321308112279"/>
          <c:h val="0.4155901254815645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7. I am satisfied with the amount of help I get from staff in addressing work or volunteer goals.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DF9-454B-8635-0B119B55FC5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DF9-454B-8635-0B119B55FC5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DF9-454B-8635-0B119B55FC5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DF9-454B-8635-0B119B55FC5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DF9-454B-8635-0B119B55FC5D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31%</c:v>
                </c:pt>
                <c:pt idx="1">
                  <c:v>Agree 51%</c:v>
                </c:pt>
                <c:pt idx="2">
                  <c:v>Not Applicable 16%</c:v>
                </c:pt>
                <c:pt idx="3">
                  <c:v>Disagree 2%</c:v>
                </c:pt>
                <c:pt idx="4">
                  <c:v>Strongly Disagree 0%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40</c:v>
                </c:pt>
                <c:pt idx="1">
                  <c:v>65</c:v>
                </c:pt>
                <c:pt idx="2">
                  <c:v>20</c:v>
                </c:pt>
                <c:pt idx="3">
                  <c:v>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B66-4919-A8B2-CF12609D15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912874376941409"/>
          <c:y val="0.28739082408397376"/>
          <c:w val="0.24344006357003539"/>
          <c:h val="0.578766738928826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8.I decided my treatment goals, not staff.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30F-45D3-BBF8-44BBA5BAA5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30F-45D3-BBF8-44BBA5BAA5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30F-45D3-BBF8-44BBA5BAA5A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30F-45D3-BBF8-44BBA5BAA5A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30F-45D3-BBF8-44BBA5BAA5A4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37%</c:v>
                </c:pt>
                <c:pt idx="1">
                  <c:v>Agree 54%</c:v>
                </c:pt>
                <c:pt idx="2">
                  <c:v>Disagree 8%</c:v>
                </c:pt>
                <c:pt idx="3">
                  <c:v>Strongly Disagree 0%</c:v>
                </c:pt>
                <c:pt idx="4">
                  <c:v>No Response 1%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47</c:v>
                </c:pt>
                <c:pt idx="1">
                  <c:v>68</c:v>
                </c:pt>
                <c:pt idx="2">
                  <c:v>11</c:v>
                </c:pt>
                <c:pt idx="3">
                  <c:v>0</c:v>
                </c:pt>
                <c:pt idx="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1D-4196-B321-2AC0A2596F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3144935015005632"/>
          <c:y val="0.24352109389607238"/>
          <c:w val="0.35875934093440442"/>
          <c:h val="0.4700271689966016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9. I am satisfied with the progress I am making towards my goals on my service plan.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9.I am satisfied with the progress I am making towards my goals on my service plan.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8C6-423B-8580-95D7726706E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8C6-423B-8580-95D7726706E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8C6-423B-8580-95D7726706E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8C6-423B-8580-95D7726706E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8C6-423B-8580-95D7726706E7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40%</c:v>
                </c:pt>
                <c:pt idx="1">
                  <c:v>Agree 54%</c:v>
                </c:pt>
                <c:pt idx="2">
                  <c:v>Disagree 4%</c:v>
                </c:pt>
                <c:pt idx="3">
                  <c:v>Strongly Disagree 0%</c:v>
                </c:pt>
                <c:pt idx="4">
                  <c:v>No Response 2%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51</c:v>
                </c:pt>
                <c:pt idx="1">
                  <c:v>69</c:v>
                </c:pt>
                <c:pt idx="2">
                  <c:v>5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95-4872-BEB4-FEB8BC4DA6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9504204248722412"/>
          <c:y val="0.44226682579512455"/>
          <c:w val="0.29358200975972715"/>
          <c:h val="0.370027029221367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dirty="0"/>
              <a:t>10. I feel that the residential staff here believes I can grow, change, and recover.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10. I feel that the residential staff here believes I can grow, change, and recover.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00E-4BD9-A9D2-97AEAAB5E1D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00E-4BD9-A9D2-97AEAAB5E1D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00E-4BD9-A9D2-97AEAAB5E1D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00E-4BD9-A9D2-97AEAAB5E1D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00E-4BD9-A9D2-97AEAAB5E1DB}"/>
              </c:ext>
            </c:extLst>
          </c:dPt>
          <c:cat>
            <c:strRef>
              <c:f>Sheet1!$A$2:$A$6</c:f>
              <c:strCache>
                <c:ptCount val="5"/>
                <c:pt idx="0">
                  <c:v>Strongly Agree 52%</c:v>
                </c:pt>
                <c:pt idx="1">
                  <c:v>Agree 43%</c:v>
                </c:pt>
                <c:pt idx="2">
                  <c:v>Disagree 3%</c:v>
                </c:pt>
                <c:pt idx="3">
                  <c:v>Strongly Disagree 0%</c:v>
                </c:pt>
                <c:pt idx="4">
                  <c:v>No Response 2%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66</c:v>
                </c:pt>
                <c:pt idx="1">
                  <c:v>55</c:v>
                </c:pt>
                <c:pt idx="2">
                  <c:v>4</c:v>
                </c:pt>
                <c:pt idx="3">
                  <c:v>0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B4-43AF-A634-DA72FD6E4A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919722413492465"/>
          <c:y val="0.29578513788602545"/>
          <c:w val="0.25808490357123187"/>
          <c:h val="0.5016537042717901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1D572C-E217-40F8-9EC0-C5924631841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C6D1E31-372C-43AD-AA9C-A3028611185F}">
      <dgm:prSet/>
      <dgm:spPr/>
      <dgm:t>
        <a:bodyPr/>
        <a:lstStyle/>
        <a:p>
          <a:r>
            <a:rPr lang="en-US" dirty="0"/>
            <a:t>Blanchard House (7/7) 		100% </a:t>
          </a:r>
        </a:p>
      </dgm:t>
    </dgm:pt>
    <dgm:pt modelId="{609BA53E-73FC-46D9-83F3-9FD592E86BD3}" type="parTrans" cxnId="{5FF5A1E1-CA7D-49F7-BD23-3A71D09DBF28}">
      <dgm:prSet/>
      <dgm:spPr/>
      <dgm:t>
        <a:bodyPr/>
        <a:lstStyle/>
        <a:p>
          <a:endParaRPr lang="en-US"/>
        </a:p>
      </dgm:t>
    </dgm:pt>
    <dgm:pt modelId="{CA8F5C03-085B-4E2D-AE89-109C78F74C2F}" type="sibTrans" cxnId="{5FF5A1E1-CA7D-49F7-BD23-3A71D09DBF28}">
      <dgm:prSet/>
      <dgm:spPr/>
      <dgm:t>
        <a:bodyPr/>
        <a:lstStyle/>
        <a:p>
          <a:endParaRPr lang="en-US"/>
        </a:p>
      </dgm:t>
    </dgm:pt>
    <dgm:pt modelId="{CE626A61-02DF-4973-9588-937BE9FC757A}">
      <dgm:prSet/>
      <dgm:spPr/>
      <dgm:t>
        <a:bodyPr/>
        <a:lstStyle/>
        <a:p>
          <a:r>
            <a:rPr lang="en-US" dirty="0"/>
            <a:t>Park Street (3/9) 		33.3%</a:t>
          </a:r>
        </a:p>
      </dgm:t>
    </dgm:pt>
    <dgm:pt modelId="{6E2FD055-FE01-44E6-851E-335E50D2BB29}" type="parTrans" cxnId="{3A3CF844-A7FE-4328-A164-EB2AE3FB3C6A}">
      <dgm:prSet/>
      <dgm:spPr/>
      <dgm:t>
        <a:bodyPr/>
        <a:lstStyle/>
        <a:p>
          <a:endParaRPr lang="en-US"/>
        </a:p>
      </dgm:t>
    </dgm:pt>
    <dgm:pt modelId="{1E907B0B-A764-4FA4-B4A7-5ED3E2EDBF88}" type="sibTrans" cxnId="{3A3CF844-A7FE-4328-A164-EB2AE3FB3C6A}">
      <dgm:prSet/>
      <dgm:spPr/>
      <dgm:t>
        <a:bodyPr/>
        <a:lstStyle/>
        <a:p>
          <a:endParaRPr lang="en-US"/>
        </a:p>
      </dgm:t>
    </dgm:pt>
    <dgm:pt modelId="{AC581FBE-7D9C-48DD-B10E-C44C4C2A9C75}">
      <dgm:prSet/>
      <dgm:spPr/>
      <dgm:t>
        <a:bodyPr/>
        <a:lstStyle/>
        <a:p>
          <a:r>
            <a:rPr lang="en-US" dirty="0"/>
            <a:t>Seth Jordan House (6/6)	100%</a:t>
          </a:r>
        </a:p>
      </dgm:t>
    </dgm:pt>
    <dgm:pt modelId="{21DB492C-44BE-48CB-A870-19D92E865180}" type="parTrans" cxnId="{14BDDF3A-9C58-46DC-A801-A0C4E1AE5115}">
      <dgm:prSet/>
      <dgm:spPr/>
      <dgm:t>
        <a:bodyPr/>
        <a:lstStyle/>
        <a:p>
          <a:endParaRPr lang="en-US"/>
        </a:p>
      </dgm:t>
    </dgm:pt>
    <dgm:pt modelId="{6E571175-6243-4BE7-B20B-1C1EFDA7BFDA}" type="sibTrans" cxnId="{14BDDF3A-9C58-46DC-A801-A0C4E1AE5115}">
      <dgm:prSet/>
      <dgm:spPr/>
      <dgm:t>
        <a:bodyPr/>
        <a:lstStyle/>
        <a:p>
          <a:endParaRPr lang="en-US"/>
        </a:p>
      </dgm:t>
    </dgm:pt>
    <dgm:pt modelId="{1DA0EB1F-1A4C-4F2B-AA17-FAB7BBF78D7A}">
      <dgm:prSet/>
      <dgm:spPr/>
      <dgm:t>
        <a:bodyPr/>
        <a:lstStyle/>
        <a:p>
          <a:r>
            <a:rPr lang="en-US" dirty="0"/>
            <a:t>Wilson Street (5/6)		83.3%</a:t>
          </a:r>
        </a:p>
      </dgm:t>
    </dgm:pt>
    <dgm:pt modelId="{1191692D-1876-482F-A683-238CFFE7CE14}" type="parTrans" cxnId="{EFB79CFF-A1B7-4F37-9B78-0897F9B9EC0F}">
      <dgm:prSet/>
      <dgm:spPr/>
      <dgm:t>
        <a:bodyPr/>
        <a:lstStyle/>
        <a:p>
          <a:endParaRPr lang="en-US"/>
        </a:p>
      </dgm:t>
    </dgm:pt>
    <dgm:pt modelId="{8F73C26F-473C-4046-BB23-51BBAA03208A}" type="sibTrans" cxnId="{EFB79CFF-A1B7-4F37-9B78-0897F9B9EC0F}">
      <dgm:prSet/>
      <dgm:spPr/>
      <dgm:t>
        <a:bodyPr/>
        <a:lstStyle/>
        <a:p>
          <a:endParaRPr lang="en-US"/>
        </a:p>
      </dgm:t>
    </dgm:pt>
    <dgm:pt modelId="{2DD2C6C6-BE1C-447F-B9DC-29BD4998AF09}">
      <dgm:prSet/>
      <dgm:spPr/>
      <dgm:t>
        <a:bodyPr/>
        <a:lstStyle/>
        <a:p>
          <a:r>
            <a:rPr lang="en-US"/>
            <a:t>Woodford Street (8/8)		100%</a:t>
          </a:r>
        </a:p>
      </dgm:t>
    </dgm:pt>
    <dgm:pt modelId="{ECB241DE-FA82-4CB2-9105-F2A1B08B1493}" type="parTrans" cxnId="{623F46FF-3440-4703-B382-8B7374BB6DAB}">
      <dgm:prSet/>
      <dgm:spPr/>
      <dgm:t>
        <a:bodyPr/>
        <a:lstStyle/>
        <a:p>
          <a:endParaRPr lang="en-US"/>
        </a:p>
      </dgm:t>
    </dgm:pt>
    <dgm:pt modelId="{E9032F26-CE22-4F54-AB21-525B54E2866F}" type="sibTrans" cxnId="{623F46FF-3440-4703-B382-8B7374BB6DAB}">
      <dgm:prSet/>
      <dgm:spPr/>
      <dgm:t>
        <a:bodyPr/>
        <a:lstStyle/>
        <a:p>
          <a:endParaRPr lang="en-US"/>
        </a:p>
      </dgm:t>
    </dgm:pt>
    <dgm:pt modelId="{5BE5F592-A6A6-4583-ADF7-76FC74A13362}">
      <dgm:prSet/>
      <dgm:spPr/>
      <dgm:t>
        <a:bodyPr/>
        <a:lstStyle/>
        <a:p>
          <a:r>
            <a:rPr lang="en-US"/>
            <a:t>Auburn/Read (9/11)		81.8%</a:t>
          </a:r>
        </a:p>
      </dgm:t>
    </dgm:pt>
    <dgm:pt modelId="{21EE1C89-814C-418B-BFF5-650B2B389A0C}" type="parTrans" cxnId="{9E1B0F28-3C27-43A4-882E-03D6617FD1A5}">
      <dgm:prSet/>
      <dgm:spPr/>
      <dgm:t>
        <a:bodyPr/>
        <a:lstStyle/>
        <a:p>
          <a:endParaRPr lang="en-US"/>
        </a:p>
      </dgm:t>
    </dgm:pt>
    <dgm:pt modelId="{F2AE9FA7-6CE6-4F21-AB85-73359D44DFCF}" type="sibTrans" cxnId="{9E1B0F28-3C27-43A4-882E-03D6617FD1A5}">
      <dgm:prSet/>
      <dgm:spPr/>
      <dgm:t>
        <a:bodyPr/>
        <a:lstStyle/>
        <a:p>
          <a:endParaRPr lang="en-US"/>
        </a:p>
      </dgm:t>
    </dgm:pt>
    <dgm:pt modelId="{13EF84DC-7F6D-447B-9ECB-24705A7DD615}">
      <dgm:prSet/>
      <dgm:spPr/>
      <dgm:t>
        <a:bodyPr/>
        <a:lstStyle/>
        <a:p>
          <a:r>
            <a:rPr lang="en-US"/>
            <a:t>Biddeford (12/13)		92.3%</a:t>
          </a:r>
        </a:p>
      </dgm:t>
    </dgm:pt>
    <dgm:pt modelId="{E2AD62D1-A8EA-4042-98FD-515C71FEE3DC}" type="parTrans" cxnId="{8C0DF86F-BFC9-40D2-B36F-DB13F349CF26}">
      <dgm:prSet/>
      <dgm:spPr/>
      <dgm:t>
        <a:bodyPr/>
        <a:lstStyle/>
        <a:p>
          <a:endParaRPr lang="en-US"/>
        </a:p>
      </dgm:t>
    </dgm:pt>
    <dgm:pt modelId="{A036B933-FEA4-482C-B59C-AE8CFC9AF88D}" type="sibTrans" cxnId="{8C0DF86F-BFC9-40D2-B36F-DB13F349CF26}">
      <dgm:prSet/>
      <dgm:spPr/>
      <dgm:t>
        <a:bodyPr/>
        <a:lstStyle/>
        <a:p>
          <a:endParaRPr lang="en-US"/>
        </a:p>
      </dgm:t>
    </dgm:pt>
    <dgm:pt modelId="{A5B6157E-7BC0-40C7-BE34-6B40C298F633}">
      <dgm:prSet/>
      <dgm:spPr/>
      <dgm:t>
        <a:bodyPr/>
        <a:lstStyle/>
        <a:p>
          <a:r>
            <a:rPr lang="en-US"/>
            <a:t>Saco (10/14)			71.4%</a:t>
          </a:r>
        </a:p>
      </dgm:t>
    </dgm:pt>
    <dgm:pt modelId="{366316AD-ED88-45D6-8BFC-BB65A1ED6822}" type="parTrans" cxnId="{29AE01A2-9534-449F-8D6F-3F3BBD7C6EB2}">
      <dgm:prSet/>
      <dgm:spPr/>
      <dgm:t>
        <a:bodyPr/>
        <a:lstStyle/>
        <a:p>
          <a:endParaRPr lang="en-US"/>
        </a:p>
      </dgm:t>
    </dgm:pt>
    <dgm:pt modelId="{E0527680-708F-44E0-AB91-707EF84FFCA3}" type="sibTrans" cxnId="{29AE01A2-9534-449F-8D6F-3F3BBD7C6EB2}">
      <dgm:prSet/>
      <dgm:spPr/>
      <dgm:t>
        <a:bodyPr/>
        <a:lstStyle/>
        <a:p>
          <a:endParaRPr lang="en-US"/>
        </a:p>
      </dgm:t>
    </dgm:pt>
    <dgm:pt modelId="{1482D3DA-3FF7-40FA-8807-934E42037061}">
      <dgm:prSet/>
      <dgm:spPr/>
      <dgm:t>
        <a:bodyPr/>
        <a:lstStyle/>
        <a:p>
          <a:r>
            <a:rPr lang="en-US"/>
            <a:t>Mellen (8/9)			88.8%</a:t>
          </a:r>
        </a:p>
      </dgm:t>
    </dgm:pt>
    <dgm:pt modelId="{0DADF811-092F-43FC-ACA6-B50F06E9F313}" type="parTrans" cxnId="{9F4E66ED-2A56-4AE9-9F48-67A176ECD829}">
      <dgm:prSet/>
      <dgm:spPr/>
      <dgm:t>
        <a:bodyPr/>
        <a:lstStyle/>
        <a:p>
          <a:endParaRPr lang="en-US"/>
        </a:p>
      </dgm:t>
    </dgm:pt>
    <dgm:pt modelId="{1CE88B8D-F67D-495E-99A9-26232D1143CD}" type="sibTrans" cxnId="{9F4E66ED-2A56-4AE9-9F48-67A176ECD829}">
      <dgm:prSet/>
      <dgm:spPr/>
      <dgm:t>
        <a:bodyPr/>
        <a:lstStyle/>
        <a:p>
          <a:endParaRPr lang="en-US"/>
        </a:p>
      </dgm:t>
    </dgm:pt>
    <dgm:pt modelId="{337DC9A9-7A95-4EE8-9F7A-A460024A7B27}">
      <dgm:prSet/>
      <dgm:spPr/>
      <dgm:t>
        <a:bodyPr/>
        <a:lstStyle/>
        <a:p>
          <a:r>
            <a:rPr lang="en-US"/>
            <a:t>Congress West (8/10)		80%</a:t>
          </a:r>
        </a:p>
      </dgm:t>
    </dgm:pt>
    <dgm:pt modelId="{17EBFE88-C486-44BA-9CE2-16644E81E2B8}" type="parTrans" cxnId="{3E7D79F7-41FC-479B-9E75-B2E44DECDC8A}">
      <dgm:prSet/>
      <dgm:spPr/>
      <dgm:t>
        <a:bodyPr/>
        <a:lstStyle/>
        <a:p>
          <a:endParaRPr lang="en-US"/>
        </a:p>
      </dgm:t>
    </dgm:pt>
    <dgm:pt modelId="{07ABD9DC-CA97-4F38-8D59-05C739A61E76}" type="sibTrans" cxnId="{3E7D79F7-41FC-479B-9E75-B2E44DECDC8A}">
      <dgm:prSet/>
      <dgm:spPr/>
      <dgm:t>
        <a:bodyPr/>
        <a:lstStyle/>
        <a:p>
          <a:endParaRPr lang="en-US"/>
        </a:p>
      </dgm:t>
    </dgm:pt>
    <dgm:pt modelId="{445FA20B-98E3-4514-8B05-B7F733609525}">
      <dgm:prSet/>
      <dgm:spPr/>
      <dgm:t>
        <a:bodyPr/>
        <a:lstStyle/>
        <a:p>
          <a:r>
            <a:rPr lang="en-US"/>
            <a:t>CRS (46/57)			80.7%</a:t>
          </a:r>
        </a:p>
      </dgm:t>
    </dgm:pt>
    <dgm:pt modelId="{B5E71D9A-E3CE-4582-AEB5-72797462EDC7}" type="parTrans" cxnId="{3C90633C-E249-431C-AC99-1DF4297A6A0F}">
      <dgm:prSet/>
      <dgm:spPr/>
      <dgm:t>
        <a:bodyPr/>
        <a:lstStyle/>
        <a:p>
          <a:endParaRPr lang="en-US"/>
        </a:p>
      </dgm:t>
    </dgm:pt>
    <dgm:pt modelId="{CBB274DD-B475-4975-82BB-41A556772F07}" type="sibTrans" cxnId="{3C90633C-E249-431C-AC99-1DF4297A6A0F}">
      <dgm:prSet/>
      <dgm:spPr/>
      <dgm:t>
        <a:bodyPr/>
        <a:lstStyle/>
        <a:p>
          <a:endParaRPr lang="en-US"/>
        </a:p>
      </dgm:t>
    </dgm:pt>
    <dgm:pt modelId="{B5426320-2166-4E88-8181-6FF9042FDCC9}" type="pres">
      <dgm:prSet presAssocID="{741D572C-E217-40F8-9EC0-C5924631841C}" presName="linear" presStyleCnt="0">
        <dgm:presLayoutVars>
          <dgm:animLvl val="lvl"/>
          <dgm:resizeHandles val="exact"/>
        </dgm:presLayoutVars>
      </dgm:prSet>
      <dgm:spPr/>
    </dgm:pt>
    <dgm:pt modelId="{0BD5A951-8A0E-48AB-A1B4-D6C0D5E8A483}" type="pres">
      <dgm:prSet presAssocID="{4C6D1E31-372C-43AD-AA9C-A3028611185F}" presName="parentText" presStyleLbl="node1" presStyleIdx="0" presStyleCnt="11">
        <dgm:presLayoutVars>
          <dgm:chMax val="0"/>
          <dgm:bulletEnabled val="1"/>
        </dgm:presLayoutVars>
      </dgm:prSet>
      <dgm:spPr/>
    </dgm:pt>
    <dgm:pt modelId="{C8AC2580-957D-44EC-8627-BB4EA92417EF}" type="pres">
      <dgm:prSet presAssocID="{CA8F5C03-085B-4E2D-AE89-109C78F74C2F}" presName="spacer" presStyleCnt="0"/>
      <dgm:spPr/>
    </dgm:pt>
    <dgm:pt modelId="{E47FC79C-E492-408D-B412-1DAC3CEA95D8}" type="pres">
      <dgm:prSet presAssocID="{CE626A61-02DF-4973-9588-937BE9FC757A}" presName="parentText" presStyleLbl="node1" presStyleIdx="1" presStyleCnt="11">
        <dgm:presLayoutVars>
          <dgm:chMax val="0"/>
          <dgm:bulletEnabled val="1"/>
        </dgm:presLayoutVars>
      </dgm:prSet>
      <dgm:spPr/>
    </dgm:pt>
    <dgm:pt modelId="{E908BABA-B98E-4C0D-9CD8-6F0060F62291}" type="pres">
      <dgm:prSet presAssocID="{1E907B0B-A764-4FA4-B4A7-5ED3E2EDBF88}" presName="spacer" presStyleCnt="0"/>
      <dgm:spPr/>
    </dgm:pt>
    <dgm:pt modelId="{096A38B1-F5A2-4C1B-8982-A953C538623D}" type="pres">
      <dgm:prSet presAssocID="{AC581FBE-7D9C-48DD-B10E-C44C4C2A9C75}" presName="parentText" presStyleLbl="node1" presStyleIdx="2" presStyleCnt="11">
        <dgm:presLayoutVars>
          <dgm:chMax val="0"/>
          <dgm:bulletEnabled val="1"/>
        </dgm:presLayoutVars>
      </dgm:prSet>
      <dgm:spPr/>
    </dgm:pt>
    <dgm:pt modelId="{39E8E60D-E4F8-465C-AA05-4F318421149F}" type="pres">
      <dgm:prSet presAssocID="{6E571175-6243-4BE7-B20B-1C1EFDA7BFDA}" presName="spacer" presStyleCnt="0"/>
      <dgm:spPr/>
    </dgm:pt>
    <dgm:pt modelId="{FA5BEF84-292C-4E32-8BDE-B92CB981944B}" type="pres">
      <dgm:prSet presAssocID="{1DA0EB1F-1A4C-4F2B-AA17-FAB7BBF78D7A}" presName="parentText" presStyleLbl="node1" presStyleIdx="3" presStyleCnt="11">
        <dgm:presLayoutVars>
          <dgm:chMax val="0"/>
          <dgm:bulletEnabled val="1"/>
        </dgm:presLayoutVars>
      </dgm:prSet>
      <dgm:spPr/>
    </dgm:pt>
    <dgm:pt modelId="{680B02E7-3A02-42EB-BFA2-7085671DD87F}" type="pres">
      <dgm:prSet presAssocID="{8F73C26F-473C-4046-BB23-51BBAA03208A}" presName="spacer" presStyleCnt="0"/>
      <dgm:spPr/>
    </dgm:pt>
    <dgm:pt modelId="{666FBABE-5E28-4F52-8381-EC9B8F8D6EB5}" type="pres">
      <dgm:prSet presAssocID="{2DD2C6C6-BE1C-447F-B9DC-29BD4998AF09}" presName="parentText" presStyleLbl="node1" presStyleIdx="4" presStyleCnt="11">
        <dgm:presLayoutVars>
          <dgm:chMax val="0"/>
          <dgm:bulletEnabled val="1"/>
        </dgm:presLayoutVars>
      </dgm:prSet>
      <dgm:spPr/>
    </dgm:pt>
    <dgm:pt modelId="{FDA1205A-F9B4-4F41-A9E8-D898B8CB69C6}" type="pres">
      <dgm:prSet presAssocID="{E9032F26-CE22-4F54-AB21-525B54E2866F}" presName="spacer" presStyleCnt="0"/>
      <dgm:spPr/>
    </dgm:pt>
    <dgm:pt modelId="{24021BB4-134A-4A37-B22D-83C0F73B7A9C}" type="pres">
      <dgm:prSet presAssocID="{5BE5F592-A6A6-4583-ADF7-76FC74A13362}" presName="parentText" presStyleLbl="node1" presStyleIdx="5" presStyleCnt="11">
        <dgm:presLayoutVars>
          <dgm:chMax val="0"/>
          <dgm:bulletEnabled val="1"/>
        </dgm:presLayoutVars>
      </dgm:prSet>
      <dgm:spPr/>
    </dgm:pt>
    <dgm:pt modelId="{A44404D0-8C14-4172-83D2-7457574AC90C}" type="pres">
      <dgm:prSet presAssocID="{F2AE9FA7-6CE6-4F21-AB85-73359D44DFCF}" presName="spacer" presStyleCnt="0"/>
      <dgm:spPr/>
    </dgm:pt>
    <dgm:pt modelId="{79EE3856-E654-4D97-9950-80E53EB58985}" type="pres">
      <dgm:prSet presAssocID="{13EF84DC-7F6D-447B-9ECB-24705A7DD615}" presName="parentText" presStyleLbl="node1" presStyleIdx="6" presStyleCnt="11">
        <dgm:presLayoutVars>
          <dgm:chMax val="0"/>
          <dgm:bulletEnabled val="1"/>
        </dgm:presLayoutVars>
      </dgm:prSet>
      <dgm:spPr/>
    </dgm:pt>
    <dgm:pt modelId="{7A2B624F-7307-4195-BA58-F9CE0F51987B}" type="pres">
      <dgm:prSet presAssocID="{A036B933-FEA4-482C-B59C-AE8CFC9AF88D}" presName="spacer" presStyleCnt="0"/>
      <dgm:spPr/>
    </dgm:pt>
    <dgm:pt modelId="{B28A0D44-0F8A-4631-967A-B6A92DD86E7E}" type="pres">
      <dgm:prSet presAssocID="{A5B6157E-7BC0-40C7-BE34-6B40C298F633}" presName="parentText" presStyleLbl="node1" presStyleIdx="7" presStyleCnt="11">
        <dgm:presLayoutVars>
          <dgm:chMax val="0"/>
          <dgm:bulletEnabled val="1"/>
        </dgm:presLayoutVars>
      </dgm:prSet>
      <dgm:spPr/>
    </dgm:pt>
    <dgm:pt modelId="{D09B9492-68A5-44FF-B042-04D70A801C4F}" type="pres">
      <dgm:prSet presAssocID="{E0527680-708F-44E0-AB91-707EF84FFCA3}" presName="spacer" presStyleCnt="0"/>
      <dgm:spPr/>
    </dgm:pt>
    <dgm:pt modelId="{31FC640E-CF35-46F8-8556-C813D167D235}" type="pres">
      <dgm:prSet presAssocID="{1482D3DA-3FF7-40FA-8807-934E42037061}" presName="parentText" presStyleLbl="node1" presStyleIdx="8" presStyleCnt="11">
        <dgm:presLayoutVars>
          <dgm:chMax val="0"/>
          <dgm:bulletEnabled val="1"/>
        </dgm:presLayoutVars>
      </dgm:prSet>
      <dgm:spPr/>
    </dgm:pt>
    <dgm:pt modelId="{E6A07090-B755-42E0-8E31-E781B442444C}" type="pres">
      <dgm:prSet presAssocID="{1CE88B8D-F67D-495E-99A9-26232D1143CD}" presName="spacer" presStyleCnt="0"/>
      <dgm:spPr/>
    </dgm:pt>
    <dgm:pt modelId="{F5395121-C4A3-4517-989B-991AEA21A07C}" type="pres">
      <dgm:prSet presAssocID="{337DC9A9-7A95-4EE8-9F7A-A460024A7B27}" presName="parentText" presStyleLbl="node1" presStyleIdx="9" presStyleCnt="11">
        <dgm:presLayoutVars>
          <dgm:chMax val="0"/>
          <dgm:bulletEnabled val="1"/>
        </dgm:presLayoutVars>
      </dgm:prSet>
      <dgm:spPr/>
    </dgm:pt>
    <dgm:pt modelId="{5056F1DE-4EA1-4AE6-B3E0-915A37E02729}" type="pres">
      <dgm:prSet presAssocID="{07ABD9DC-CA97-4F38-8D59-05C739A61E76}" presName="spacer" presStyleCnt="0"/>
      <dgm:spPr/>
    </dgm:pt>
    <dgm:pt modelId="{CEFC4DB2-AFBB-4784-9F2C-DA1758BE0A89}" type="pres">
      <dgm:prSet presAssocID="{445FA20B-98E3-4514-8B05-B7F733609525}" presName="parentText" presStyleLbl="node1" presStyleIdx="10" presStyleCnt="11">
        <dgm:presLayoutVars>
          <dgm:chMax val="0"/>
          <dgm:bulletEnabled val="1"/>
        </dgm:presLayoutVars>
      </dgm:prSet>
      <dgm:spPr/>
    </dgm:pt>
  </dgm:ptLst>
  <dgm:cxnLst>
    <dgm:cxn modelId="{B8DAEC15-B920-4402-88D5-6F11D20C7BC9}" type="presOf" srcId="{1DA0EB1F-1A4C-4F2B-AA17-FAB7BBF78D7A}" destId="{FA5BEF84-292C-4E32-8BDE-B92CB981944B}" srcOrd="0" destOrd="0" presId="urn:microsoft.com/office/officeart/2005/8/layout/vList2"/>
    <dgm:cxn modelId="{19EDCF21-5985-42A0-8706-D960F582BA81}" type="presOf" srcId="{2DD2C6C6-BE1C-447F-B9DC-29BD4998AF09}" destId="{666FBABE-5E28-4F52-8381-EC9B8F8D6EB5}" srcOrd="0" destOrd="0" presId="urn:microsoft.com/office/officeart/2005/8/layout/vList2"/>
    <dgm:cxn modelId="{9E1B0F28-3C27-43A4-882E-03D6617FD1A5}" srcId="{741D572C-E217-40F8-9EC0-C5924631841C}" destId="{5BE5F592-A6A6-4583-ADF7-76FC74A13362}" srcOrd="5" destOrd="0" parTransId="{21EE1C89-814C-418B-BFF5-650B2B389A0C}" sibTransId="{F2AE9FA7-6CE6-4F21-AB85-73359D44DFCF}"/>
    <dgm:cxn modelId="{C6BCFF2D-3947-4B10-8AD7-8975FBC0BE95}" type="presOf" srcId="{A5B6157E-7BC0-40C7-BE34-6B40C298F633}" destId="{B28A0D44-0F8A-4631-967A-B6A92DD86E7E}" srcOrd="0" destOrd="0" presId="urn:microsoft.com/office/officeart/2005/8/layout/vList2"/>
    <dgm:cxn modelId="{FF173632-F8FC-4846-874E-13D7964B4E69}" type="presOf" srcId="{741D572C-E217-40F8-9EC0-C5924631841C}" destId="{B5426320-2166-4E88-8181-6FF9042FDCC9}" srcOrd="0" destOrd="0" presId="urn:microsoft.com/office/officeart/2005/8/layout/vList2"/>
    <dgm:cxn modelId="{24F1CA33-F9E3-446F-8577-DF315532846E}" type="presOf" srcId="{445FA20B-98E3-4514-8B05-B7F733609525}" destId="{CEFC4DB2-AFBB-4784-9F2C-DA1758BE0A89}" srcOrd="0" destOrd="0" presId="urn:microsoft.com/office/officeart/2005/8/layout/vList2"/>
    <dgm:cxn modelId="{14BDDF3A-9C58-46DC-A801-A0C4E1AE5115}" srcId="{741D572C-E217-40F8-9EC0-C5924631841C}" destId="{AC581FBE-7D9C-48DD-B10E-C44C4C2A9C75}" srcOrd="2" destOrd="0" parTransId="{21DB492C-44BE-48CB-A870-19D92E865180}" sibTransId="{6E571175-6243-4BE7-B20B-1C1EFDA7BFDA}"/>
    <dgm:cxn modelId="{3C90633C-E249-431C-AC99-1DF4297A6A0F}" srcId="{741D572C-E217-40F8-9EC0-C5924631841C}" destId="{445FA20B-98E3-4514-8B05-B7F733609525}" srcOrd="10" destOrd="0" parTransId="{B5E71D9A-E3CE-4582-AEB5-72797462EDC7}" sibTransId="{CBB274DD-B475-4975-82BB-41A556772F07}"/>
    <dgm:cxn modelId="{77EE4F41-C65C-4B8D-BF28-76897D88DB01}" type="presOf" srcId="{337DC9A9-7A95-4EE8-9F7A-A460024A7B27}" destId="{F5395121-C4A3-4517-989B-991AEA21A07C}" srcOrd="0" destOrd="0" presId="urn:microsoft.com/office/officeart/2005/8/layout/vList2"/>
    <dgm:cxn modelId="{3A3CF844-A7FE-4328-A164-EB2AE3FB3C6A}" srcId="{741D572C-E217-40F8-9EC0-C5924631841C}" destId="{CE626A61-02DF-4973-9588-937BE9FC757A}" srcOrd="1" destOrd="0" parTransId="{6E2FD055-FE01-44E6-851E-335E50D2BB29}" sibTransId="{1E907B0B-A764-4FA4-B4A7-5ED3E2EDBF88}"/>
    <dgm:cxn modelId="{59767865-5CEC-453D-B1D0-DFCEFC4A5278}" type="presOf" srcId="{CE626A61-02DF-4973-9588-937BE9FC757A}" destId="{E47FC79C-E492-408D-B412-1DAC3CEA95D8}" srcOrd="0" destOrd="0" presId="urn:microsoft.com/office/officeart/2005/8/layout/vList2"/>
    <dgm:cxn modelId="{8C0DF86F-BFC9-40D2-B36F-DB13F349CF26}" srcId="{741D572C-E217-40F8-9EC0-C5924631841C}" destId="{13EF84DC-7F6D-447B-9ECB-24705A7DD615}" srcOrd="6" destOrd="0" parTransId="{E2AD62D1-A8EA-4042-98FD-515C71FEE3DC}" sibTransId="{A036B933-FEA4-482C-B59C-AE8CFC9AF88D}"/>
    <dgm:cxn modelId="{8E510C87-D250-4F52-9FCA-B3A5B763F0BC}" type="presOf" srcId="{1482D3DA-3FF7-40FA-8807-934E42037061}" destId="{31FC640E-CF35-46F8-8556-C813D167D235}" srcOrd="0" destOrd="0" presId="urn:microsoft.com/office/officeart/2005/8/layout/vList2"/>
    <dgm:cxn modelId="{03DFFA87-DDEE-4A8C-A457-DA496367B9C3}" type="presOf" srcId="{AC581FBE-7D9C-48DD-B10E-C44C4C2A9C75}" destId="{096A38B1-F5A2-4C1B-8982-A953C538623D}" srcOrd="0" destOrd="0" presId="urn:microsoft.com/office/officeart/2005/8/layout/vList2"/>
    <dgm:cxn modelId="{292E2495-55FC-46C8-9CD2-164D6F47D941}" type="presOf" srcId="{4C6D1E31-372C-43AD-AA9C-A3028611185F}" destId="{0BD5A951-8A0E-48AB-A1B4-D6C0D5E8A483}" srcOrd="0" destOrd="0" presId="urn:microsoft.com/office/officeart/2005/8/layout/vList2"/>
    <dgm:cxn modelId="{29AE01A2-9534-449F-8D6F-3F3BBD7C6EB2}" srcId="{741D572C-E217-40F8-9EC0-C5924631841C}" destId="{A5B6157E-7BC0-40C7-BE34-6B40C298F633}" srcOrd="7" destOrd="0" parTransId="{366316AD-ED88-45D6-8BFC-BB65A1ED6822}" sibTransId="{E0527680-708F-44E0-AB91-707EF84FFCA3}"/>
    <dgm:cxn modelId="{0C24A8C4-C4D3-4B1A-824F-14796A88332D}" type="presOf" srcId="{5BE5F592-A6A6-4583-ADF7-76FC74A13362}" destId="{24021BB4-134A-4A37-B22D-83C0F73B7A9C}" srcOrd="0" destOrd="0" presId="urn:microsoft.com/office/officeart/2005/8/layout/vList2"/>
    <dgm:cxn modelId="{5FF5A1E1-CA7D-49F7-BD23-3A71D09DBF28}" srcId="{741D572C-E217-40F8-9EC0-C5924631841C}" destId="{4C6D1E31-372C-43AD-AA9C-A3028611185F}" srcOrd="0" destOrd="0" parTransId="{609BA53E-73FC-46D9-83F3-9FD592E86BD3}" sibTransId="{CA8F5C03-085B-4E2D-AE89-109C78F74C2F}"/>
    <dgm:cxn modelId="{FA5D84E8-1FEE-4205-B26F-9DCA70144544}" type="presOf" srcId="{13EF84DC-7F6D-447B-9ECB-24705A7DD615}" destId="{79EE3856-E654-4D97-9950-80E53EB58985}" srcOrd="0" destOrd="0" presId="urn:microsoft.com/office/officeart/2005/8/layout/vList2"/>
    <dgm:cxn modelId="{9F4E66ED-2A56-4AE9-9F48-67A176ECD829}" srcId="{741D572C-E217-40F8-9EC0-C5924631841C}" destId="{1482D3DA-3FF7-40FA-8807-934E42037061}" srcOrd="8" destOrd="0" parTransId="{0DADF811-092F-43FC-ACA6-B50F06E9F313}" sibTransId="{1CE88B8D-F67D-495E-99A9-26232D1143CD}"/>
    <dgm:cxn modelId="{3E7D79F7-41FC-479B-9E75-B2E44DECDC8A}" srcId="{741D572C-E217-40F8-9EC0-C5924631841C}" destId="{337DC9A9-7A95-4EE8-9F7A-A460024A7B27}" srcOrd="9" destOrd="0" parTransId="{17EBFE88-C486-44BA-9CE2-16644E81E2B8}" sibTransId="{07ABD9DC-CA97-4F38-8D59-05C739A61E76}"/>
    <dgm:cxn modelId="{623F46FF-3440-4703-B382-8B7374BB6DAB}" srcId="{741D572C-E217-40F8-9EC0-C5924631841C}" destId="{2DD2C6C6-BE1C-447F-B9DC-29BD4998AF09}" srcOrd="4" destOrd="0" parTransId="{ECB241DE-FA82-4CB2-9105-F2A1B08B1493}" sibTransId="{E9032F26-CE22-4F54-AB21-525B54E2866F}"/>
    <dgm:cxn modelId="{EFB79CFF-A1B7-4F37-9B78-0897F9B9EC0F}" srcId="{741D572C-E217-40F8-9EC0-C5924631841C}" destId="{1DA0EB1F-1A4C-4F2B-AA17-FAB7BBF78D7A}" srcOrd="3" destOrd="0" parTransId="{1191692D-1876-482F-A683-238CFFE7CE14}" sibTransId="{8F73C26F-473C-4046-BB23-51BBAA03208A}"/>
    <dgm:cxn modelId="{DA4F1033-BBF2-437D-AD52-046407F3A492}" type="presParOf" srcId="{B5426320-2166-4E88-8181-6FF9042FDCC9}" destId="{0BD5A951-8A0E-48AB-A1B4-D6C0D5E8A483}" srcOrd="0" destOrd="0" presId="urn:microsoft.com/office/officeart/2005/8/layout/vList2"/>
    <dgm:cxn modelId="{872F33C3-DFB2-4977-B6B8-BD46EE236B67}" type="presParOf" srcId="{B5426320-2166-4E88-8181-6FF9042FDCC9}" destId="{C8AC2580-957D-44EC-8627-BB4EA92417EF}" srcOrd="1" destOrd="0" presId="urn:microsoft.com/office/officeart/2005/8/layout/vList2"/>
    <dgm:cxn modelId="{812962F2-84C1-4A87-BF41-1DE9ED88DD4A}" type="presParOf" srcId="{B5426320-2166-4E88-8181-6FF9042FDCC9}" destId="{E47FC79C-E492-408D-B412-1DAC3CEA95D8}" srcOrd="2" destOrd="0" presId="urn:microsoft.com/office/officeart/2005/8/layout/vList2"/>
    <dgm:cxn modelId="{51B15158-45B0-4B84-A5DD-EC51B092490D}" type="presParOf" srcId="{B5426320-2166-4E88-8181-6FF9042FDCC9}" destId="{E908BABA-B98E-4C0D-9CD8-6F0060F62291}" srcOrd="3" destOrd="0" presId="urn:microsoft.com/office/officeart/2005/8/layout/vList2"/>
    <dgm:cxn modelId="{EBE80D41-31F0-4BCC-B260-D981B61A6A54}" type="presParOf" srcId="{B5426320-2166-4E88-8181-6FF9042FDCC9}" destId="{096A38B1-F5A2-4C1B-8982-A953C538623D}" srcOrd="4" destOrd="0" presId="urn:microsoft.com/office/officeart/2005/8/layout/vList2"/>
    <dgm:cxn modelId="{C37CE295-784D-4AEE-BDC8-520C43C00555}" type="presParOf" srcId="{B5426320-2166-4E88-8181-6FF9042FDCC9}" destId="{39E8E60D-E4F8-465C-AA05-4F318421149F}" srcOrd="5" destOrd="0" presId="urn:microsoft.com/office/officeart/2005/8/layout/vList2"/>
    <dgm:cxn modelId="{64425131-D347-421F-AFD9-1014D5C0B08B}" type="presParOf" srcId="{B5426320-2166-4E88-8181-6FF9042FDCC9}" destId="{FA5BEF84-292C-4E32-8BDE-B92CB981944B}" srcOrd="6" destOrd="0" presId="urn:microsoft.com/office/officeart/2005/8/layout/vList2"/>
    <dgm:cxn modelId="{4BF189A9-E9C4-4DA7-85D2-FB61B0B2F260}" type="presParOf" srcId="{B5426320-2166-4E88-8181-6FF9042FDCC9}" destId="{680B02E7-3A02-42EB-BFA2-7085671DD87F}" srcOrd="7" destOrd="0" presId="urn:microsoft.com/office/officeart/2005/8/layout/vList2"/>
    <dgm:cxn modelId="{7C444F24-FAF4-4E66-BE57-8B867950F8FE}" type="presParOf" srcId="{B5426320-2166-4E88-8181-6FF9042FDCC9}" destId="{666FBABE-5E28-4F52-8381-EC9B8F8D6EB5}" srcOrd="8" destOrd="0" presId="urn:microsoft.com/office/officeart/2005/8/layout/vList2"/>
    <dgm:cxn modelId="{86D2344E-A083-4A7F-83F0-FF2F0D06EF52}" type="presParOf" srcId="{B5426320-2166-4E88-8181-6FF9042FDCC9}" destId="{FDA1205A-F9B4-4F41-A9E8-D898B8CB69C6}" srcOrd="9" destOrd="0" presId="urn:microsoft.com/office/officeart/2005/8/layout/vList2"/>
    <dgm:cxn modelId="{AD2D50C1-ABE6-4B38-A91F-51F15D0752A2}" type="presParOf" srcId="{B5426320-2166-4E88-8181-6FF9042FDCC9}" destId="{24021BB4-134A-4A37-B22D-83C0F73B7A9C}" srcOrd="10" destOrd="0" presId="urn:microsoft.com/office/officeart/2005/8/layout/vList2"/>
    <dgm:cxn modelId="{22798CD2-1741-406B-B6D8-9EB5F21AA946}" type="presParOf" srcId="{B5426320-2166-4E88-8181-6FF9042FDCC9}" destId="{A44404D0-8C14-4172-83D2-7457574AC90C}" srcOrd="11" destOrd="0" presId="urn:microsoft.com/office/officeart/2005/8/layout/vList2"/>
    <dgm:cxn modelId="{C5244314-F9C0-4CDB-B06E-9DB09D1284E8}" type="presParOf" srcId="{B5426320-2166-4E88-8181-6FF9042FDCC9}" destId="{79EE3856-E654-4D97-9950-80E53EB58985}" srcOrd="12" destOrd="0" presId="urn:microsoft.com/office/officeart/2005/8/layout/vList2"/>
    <dgm:cxn modelId="{D80D8A91-65DB-44ED-8188-5E12499433D0}" type="presParOf" srcId="{B5426320-2166-4E88-8181-6FF9042FDCC9}" destId="{7A2B624F-7307-4195-BA58-F9CE0F51987B}" srcOrd="13" destOrd="0" presId="urn:microsoft.com/office/officeart/2005/8/layout/vList2"/>
    <dgm:cxn modelId="{801A55E5-82AA-4FD7-99DB-BAE2073E41B6}" type="presParOf" srcId="{B5426320-2166-4E88-8181-6FF9042FDCC9}" destId="{B28A0D44-0F8A-4631-967A-B6A92DD86E7E}" srcOrd="14" destOrd="0" presId="urn:microsoft.com/office/officeart/2005/8/layout/vList2"/>
    <dgm:cxn modelId="{2020744B-6B7B-4E41-BA41-4058E342BFAA}" type="presParOf" srcId="{B5426320-2166-4E88-8181-6FF9042FDCC9}" destId="{D09B9492-68A5-44FF-B042-04D70A801C4F}" srcOrd="15" destOrd="0" presId="urn:microsoft.com/office/officeart/2005/8/layout/vList2"/>
    <dgm:cxn modelId="{4B7DFC0F-1C2C-411F-8565-25FDBFD1A214}" type="presParOf" srcId="{B5426320-2166-4E88-8181-6FF9042FDCC9}" destId="{31FC640E-CF35-46F8-8556-C813D167D235}" srcOrd="16" destOrd="0" presId="urn:microsoft.com/office/officeart/2005/8/layout/vList2"/>
    <dgm:cxn modelId="{23F11380-DF71-421A-BD61-F28DC16A9AAD}" type="presParOf" srcId="{B5426320-2166-4E88-8181-6FF9042FDCC9}" destId="{E6A07090-B755-42E0-8E31-E781B442444C}" srcOrd="17" destOrd="0" presId="urn:microsoft.com/office/officeart/2005/8/layout/vList2"/>
    <dgm:cxn modelId="{8422DD0B-BE57-4517-98C4-B3FF66429767}" type="presParOf" srcId="{B5426320-2166-4E88-8181-6FF9042FDCC9}" destId="{F5395121-C4A3-4517-989B-991AEA21A07C}" srcOrd="18" destOrd="0" presId="urn:microsoft.com/office/officeart/2005/8/layout/vList2"/>
    <dgm:cxn modelId="{E5531615-6EAC-4096-869A-1FB50D272EAF}" type="presParOf" srcId="{B5426320-2166-4E88-8181-6FF9042FDCC9}" destId="{5056F1DE-4EA1-4AE6-B3E0-915A37E02729}" srcOrd="19" destOrd="0" presId="urn:microsoft.com/office/officeart/2005/8/layout/vList2"/>
    <dgm:cxn modelId="{A943B093-B003-4AF1-92DF-5CC858EE118C}" type="presParOf" srcId="{B5426320-2166-4E88-8181-6FF9042FDCC9}" destId="{CEFC4DB2-AFBB-4784-9F2C-DA1758BE0A89}" srcOrd="20" destOrd="0" presId="urn:microsoft.com/office/officeart/2005/8/layout/vList2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D5A951-8A0E-48AB-A1B4-D6C0D5E8A483}">
      <dsp:nvSpPr>
        <dsp:cNvPr id="0" name=""/>
        <dsp:cNvSpPr/>
      </dsp:nvSpPr>
      <dsp:spPr>
        <a:xfrm>
          <a:off x="0" y="75014"/>
          <a:ext cx="4275459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Blanchard House (7/7) 		100% </a:t>
          </a:r>
        </a:p>
      </dsp:txBody>
      <dsp:txXfrm>
        <a:off x="17563" y="92577"/>
        <a:ext cx="4240333" cy="324648"/>
      </dsp:txXfrm>
    </dsp:sp>
    <dsp:sp modelId="{E47FC79C-E492-408D-B412-1DAC3CEA95D8}">
      <dsp:nvSpPr>
        <dsp:cNvPr id="0" name=""/>
        <dsp:cNvSpPr/>
      </dsp:nvSpPr>
      <dsp:spPr>
        <a:xfrm>
          <a:off x="0" y="477989"/>
          <a:ext cx="4275459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Park Street (3/9) 		33.3%</a:t>
          </a:r>
        </a:p>
      </dsp:txBody>
      <dsp:txXfrm>
        <a:off x="17563" y="495552"/>
        <a:ext cx="4240333" cy="324648"/>
      </dsp:txXfrm>
    </dsp:sp>
    <dsp:sp modelId="{096A38B1-F5A2-4C1B-8982-A953C538623D}">
      <dsp:nvSpPr>
        <dsp:cNvPr id="0" name=""/>
        <dsp:cNvSpPr/>
      </dsp:nvSpPr>
      <dsp:spPr>
        <a:xfrm>
          <a:off x="0" y="880964"/>
          <a:ext cx="4275459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Seth Jordan House (6/6)	100%</a:t>
          </a:r>
        </a:p>
      </dsp:txBody>
      <dsp:txXfrm>
        <a:off x="17563" y="898527"/>
        <a:ext cx="4240333" cy="324648"/>
      </dsp:txXfrm>
    </dsp:sp>
    <dsp:sp modelId="{FA5BEF84-292C-4E32-8BDE-B92CB981944B}">
      <dsp:nvSpPr>
        <dsp:cNvPr id="0" name=""/>
        <dsp:cNvSpPr/>
      </dsp:nvSpPr>
      <dsp:spPr>
        <a:xfrm>
          <a:off x="0" y="1283939"/>
          <a:ext cx="4275459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Wilson Street (5/6)		83.3%</a:t>
          </a:r>
        </a:p>
      </dsp:txBody>
      <dsp:txXfrm>
        <a:off x="17563" y="1301502"/>
        <a:ext cx="4240333" cy="324648"/>
      </dsp:txXfrm>
    </dsp:sp>
    <dsp:sp modelId="{666FBABE-5E28-4F52-8381-EC9B8F8D6EB5}">
      <dsp:nvSpPr>
        <dsp:cNvPr id="0" name=""/>
        <dsp:cNvSpPr/>
      </dsp:nvSpPr>
      <dsp:spPr>
        <a:xfrm>
          <a:off x="0" y="1686914"/>
          <a:ext cx="4275459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Woodford Street (8/8)		100%</a:t>
          </a:r>
        </a:p>
      </dsp:txBody>
      <dsp:txXfrm>
        <a:off x="17563" y="1704477"/>
        <a:ext cx="4240333" cy="324648"/>
      </dsp:txXfrm>
    </dsp:sp>
    <dsp:sp modelId="{24021BB4-134A-4A37-B22D-83C0F73B7A9C}">
      <dsp:nvSpPr>
        <dsp:cNvPr id="0" name=""/>
        <dsp:cNvSpPr/>
      </dsp:nvSpPr>
      <dsp:spPr>
        <a:xfrm>
          <a:off x="0" y="2089889"/>
          <a:ext cx="4275459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Auburn/Read (9/11)		81.8%</a:t>
          </a:r>
        </a:p>
      </dsp:txBody>
      <dsp:txXfrm>
        <a:off x="17563" y="2107452"/>
        <a:ext cx="4240333" cy="324648"/>
      </dsp:txXfrm>
    </dsp:sp>
    <dsp:sp modelId="{79EE3856-E654-4D97-9950-80E53EB58985}">
      <dsp:nvSpPr>
        <dsp:cNvPr id="0" name=""/>
        <dsp:cNvSpPr/>
      </dsp:nvSpPr>
      <dsp:spPr>
        <a:xfrm>
          <a:off x="0" y="2492864"/>
          <a:ext cx="4275459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Biddeford (12/13)		92.3%</a:t>
          </a:r>
        </a:p>
      </dsp:txBody>
      <dsp:txXfrm>
        <a:off x="17563" y="2510427"/>
        <a:ext cx="4240333" cy="324648"/>
      </dsp:txXfrm>
    </dsp:sp>
    <dsp:sp modelId="{B28A0D44-0F8A-4631-967A-B6A92DD86E7E}">
      <dsp:nvSpPr>
        <dsp:cNvPr id="0" name=""/>
        <dsp:cNvSpPr/>
      </dsp:nvSpPr>
      <dsp:spPr>
        <a:xfrm>
          <a:off x="0" y="2895839"/>
          <a:ext cx="4275459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Saco (10/14)			71.4%</a:t>
          </a:r>
        </a:p>
      </dsp:txBody>
      <dsp:txXfrm>
        <a:off x="17563" y="2913402"/>
        <a:ext cx="4240333" cy="324648"/>
      </dsp:txXfrm>
    </dsp:sp>
    <dsp:sp modelId="{31FC640E-CF35-46F8-8556-C813D167D235}">
      <dsp:nvSpPr>
        <dsp:cNvPr id="0" name=""/>
        <dsp:cNvSpPr/>
      </dsp:nvSpPr>
      <dsp:spPr>
        <a:xfrm>
          <a:off x="0" y="3298814"/>
          <a:ext cx="4275459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Mellen (8/9)			88.8%</a:t>
          </a:r>
        </a:p>
      </dsp:txBody>
      <dsp:txXfrm>
        <a:off x="17563" y="3316377"/>
        <a:ext cx="4240333" cy="324648"/>
      </dsp:txXfrm>
    </dsp:sp>
    <dsp:sp modelId="{F5395121-C4A3-4517-989B-991AEA21A07C}">
      <dsp:nvSpPr>
        <dsp:cNvPr id="0" name=""/>
        <dsp:cNvSpPr/>
      </dsp:nvSpPr>
      <dsp:spPr>
        <a:xfrm>
          <a:off x="0" y="3701789"/>
          <a:ext cx="4275459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Congress West (8/10)		80%</a:t>
          </a:r>
        </a:p>
      </dsp:txBody>
      <dsp:txXfrm>
        <a:off x="17563" y="3719352"/>
        <a:ext cx="4240333" cy="324648"/>
      </dsp:txXfrm>
    </dsp:sp>
    <dsp:sp modelId="{CEFC4DB2-AFBB-4784-9F2C-DA1758BE0A89}">
      <dsp:nvSpPr>
        <dsp:cNvPr id="0" name=""/>
        <dsp:cNvSpPr/>
      </dsp:nvSpPr>
      <dsp:spPr>
        <a:xfrm>
          <a:off x="0" y="4104764"/>
          <a:ext cx="4275459" cy="3597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CRS (46/57)			80.7%</a:t>
          </a:r>
        </a:p>
      </dsp:txBody>
      <dsp:txXfrm>
        <a:off x="17563" y="4122327"/>
        <a:ext cx="4240333" cy="3246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FE52182-8ED2-2CD9-1769-D9951A99393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873A34-C368-6B6E-8816-ABC664A857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FBC06-9676-42B7-A8B4-279236EF9829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355158-3742-8894-B074-C872916FE8A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6B5579-9D25-81D6-8171-2F8C3F5377E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3735C-CF2D-4272-874B-84D65FE3CA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658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C63451-F71A-45EA-8B10-04A09C28CC19}" type="datetimeFigureOut">
              <a:rPr lang="en-US" smtClean="0"/>
              <a:t>12/18/2024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B270D-091D-4ED2-8C85-0898DD7D9F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3118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141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13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8B270D-091D-4ED2-8C85-0898DD7D9F21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33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A1826-1B3E-4E2E-8D6C-93BCEAA3D6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07200" y="1096965"/>
            <a:ext cx="7977600" cy="2085696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B5F0CE-1714-4650-9690-5676C06349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6000" y="3945771"/>
            <a:ext cx="5760000" cy="1832730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0" spc="5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D0CA85-BF38-4762-934C-D00F2047C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9CA3C9-6579-49D9-A5FD-20231FB4B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B94FE-6287-4D49-B0E5-FE9A9BA75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E0C0B2A-3FD1-4235-A16E-0ED1E028A93E}"/>
              </a:ext>
            </a:extLst>
          </p:cNvPr>
          <p:cNvCxnSpPr>
            <a:cxnSpLocks/>
          </p:cNvCxnSpPr>
          <p:nvPr/>
        </p:nvCxnSpPr>
        <p:spPr>
          <a:xfrm>
            <a:off x="5826000" y="3525773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>
            <a:extLst>
              <a:ext uri="{FF2B5EF4-FFF2-40B4-BE49-F238E27FC236}">
                <a16:creationId xmlns:a16="http://schemas.microsoft.com/office/drawing/2014/main" id="{9494E066-0146-46E9-BAF1-C33240ABA294}"/>
              </a:ext>
            </a:extLst>
          </p:cNvPr>
          <p:cNvGrpSpPr/>
          <p:nvPr/>
        </p:nvGrpSpPr>
        <p:grpSpPr>
          <a:xfrm rot="2700000">
            <a:off x="10127693" y="4178240"/>
            <a:ext cx="633413" cy="1862138"/>
            <a:chOff x="5959192" y="333389"/>
            <a:chExt cx="633413" cy="186213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B02BD80B-C499-4DAC-9580-575B04F8658F}"/>
                </a:ext>
              </a:extLst>
            </p:cNvPr>
            <p:cNvGrpSpPr/>
            <p:nvPr/>
          </p:nvGrpSpPr>
          <p:grpSpPr>
            <a:xfrm>
              <a:off x="5959192" y="333389"/>
              <a:ext cx="633413" cy="1419225"/>
              <a:chOff x="5959192" y="333389"/>
              <a:chExt cx="633413" cy="1419225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CCF069F3-858C-4C67-90C2-46017C3D4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9192" y="333389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8A1FFA52-DFA8-4A81-8A85-50BE13257F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8280" y="333389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0" name="Line 70">
              <a:extLst>
                <a:ext uri="{FF2B5EF4-FFF2-40B4-BE49-F238E27FC236}">
                  <a16:creationId xmlns:a16="http://schemas.microsoft.com/office/drawing/2014/main" id="{BAEDA471-60CB-4A0C-B9AD-B2B3C51EA2F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278280" y="333389"/>
              <a:ext cx="0" cy="1862138"/>
            </a:xfrm>
            <a:prstGeom prst="line">
              <a:avLst/>
            </a:prstGeom>
            <a:noFill/>
            <a:ln w="12700" cap="flat">
              <a:solidFill>
                <a:srgbClr val="FFFFFF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78525174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FB6D0-92CA-4910-AE77-E238F4C89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13172-A138-4DD4-A5B1-58BA625078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3897B9-E4AD-469B-A60D-9A1A4BD19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C5E1B0-48D6-4F99-9955-39958BA96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9F49DA-55D4-4E36-AEB9-A0E99E31A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83816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EBC7C-C5C1-4A79-A195-B35701C289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34A74-3328-469B-ABCA-96F2FE3687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AE19AB-5637-455E-89C3-B41702C20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64F2A3-EBEE-4F42-BAC2-A482F00E67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E1C27-1A43-4B0B-88D0-0C5FE1DB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184466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77D905AD-2C09-A80F-FBF0-4F45A7A148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8163" y="400049"/>
            <a:ext cx="8647721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76F87AC4-493F-1EB8-D127-C21530FA824E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568163" y="1997132"/>
            <a:ext cx="8652793" cy="4232218"/>
          </a:xfrm>
        </p:spPr>
        <p:txBody>
          <a:bodyPr lIns="0">
            <a:normAutofit/>
          </a:bodyPr>
          <a:lstStyle>
            <a:lvl1pPr marL="28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1pPr>
            <a:lvl2pPr marL="64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2pPr>
            <a:lvl3pPr marL="100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3pPr>
            <a:lvl4pPr marL="136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4pPr>
            <a:lvl5pPr marL="172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5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BBE6897-C551-2BCB-F552-C4B761D2C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757063" y="457964"/>
            <a:ext cx="2211229" cy="2707415"/>
            <a:chOff x="9728105" y="457964"/>
            <a:chExt cx="2211229" cy="2707415"/>
          </a:xfrm>
        </p:grpSpPr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C8215B7C-A98D-6F6C-9039-6F2AAEEFDDD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56" name="Group 55">
                <a:extLst>
                  <a:ext uri="{FF2B5EF4-FFF2-40B4-BE49-F238E27FC236}">
                    <a16:creationId xmlns:a16="http://schemas.microsoft.com/office/drawing/2014/main" id="{184D4E7B-7775-1603-2C3F-5C26535772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6F97B093-B348-8A25-789A-743A43E9038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1" name="Straight Connector 60">
                  <a:extLst>
                    <a:ext uri="{FF2B5EF4-FFF2-40B4-BE49-F238E27FC236}">
                      <a16:creationId xmlns:a16="http://schemas.microsoft.com/office/drawing/2014/main" id="{0732DEA9-6233-9CDE-64C6-744FC6CD6E4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2" name="Rectangle 30">
                  <a:extLst>
                    <a:ext uri="{FF2B5EF4-FFF2-40B4-BE49-F238E27FC236}">
                      <a16:creationId xmlns:a16="http://schemas.microsoft.com/office/drawing/2014/main" id="{9274C521-E533-D3E5-CE64-E3A3AEC0FE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63" name="Rectangle 30">
                  <a:extLst>
                    <a:ext uri="{FF2B5EF4-FFF2-40B4-BE49-F238E27FC236}">
                      <a16:creationId xmlns:a16="http://schemas.microsoft.com/office/drawing/2014/main" id="{2C69CF99-91AA-9E24-24AE-5A89748B46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57" name="Group 56">
                <a:extLst>
                  <a:ext uri="{FF2B5EF4-FFF2-40B4-BE49-F238E27FC236}">
                    <a16:creationId xmlns:a16="http://schemas.microsoft.com/office/drawing/2014/main" id="{A35D6C12-B227-D277-0499-FA2765DB20A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58" name="Freeform: Shape 57">
                  <a:extLst>
                    <a:ext uri="{FF2B5EF4-FFF2-40B4-BE49-F238E27FC236}">
                      <a16:creationId xmlns:a16="http://schemas.microsoft.com/office/drawing/2014/main" id="{01FCD87F-4621-47F3-CC5C-A1A8F67332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59" name="Freeform: Shape 58">
                  <a:extLst>
                    <a:ext uri="{FF2B5EF4-FFF2-40B4-BE49-F238E27FC236}">
                      <a16:creationId xmlns:a16="http://schemas.microsoft.com/office/drawing/2014/main" id="{CA7C3364-8305-C08F-4132-18DA2D39BFA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51" name="Group 50">
              <a:extLst>
                <a:ext uri="{FF2B5EF4-FFF2-40B4-BE49-F238E27FC236}">
                  <a16:creationId xmlns:a16="http://schemas.microsoft.com/office/drawing/2014/main" id="{18093390-6F0E-5ED5-5DAF-40FF115489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CEAA9FA7-0165-F161-72DC-F2E001FCF3A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54" name="Freeform 68">
                  <a:extLst>
                    <a:ext uri="{FF2B5EF4-FFF2-40B4-BE49-F238E27FC236}">
                      <a16:creationId xmlns:a16="http://schemas.microsoft.com/office/drawing/2014/main" id="{9F185D91-004D-5474-3DD0-9153A2AEA29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5" name="Freeform 69">
                  <a:extLst>
                    <a:ext uri="{FF2B5EF4-FFF2-40B4-BE49-F238E27FC236}">
                      <a16:creationId xmlns:a16="http://schemas.microsoft.com/office/drawing/2014/main" id="{D995CD54-9374-D2B3-957D-6925B750A69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53" name="Line 70">
                <a:extLst>
                  <a:ext uri="{FF2B5EF4-FFF2-40B4-BE49-F238E27FC236}">
                    <a16:creationId xmlns:a16="http://schemas.microsoft.com/office/drawing/2014/main" id="{EDCD4830-6A47-A59E-6569-B352E6D661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000E8D63-E827-790A-519A-B36BFBDEB4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68163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3" name="Group 132">
            <a:extLst>
              <a:ext uri="{FF2B5EF4-FFF2-40B4-BE49-F238E27FC236}">
                <a16:creationId xmlns:a16="http://schemas.microsoft.com/office/drawing/2014/main" id="{A908D1ED-4589-9577-8D42-858F2E005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V="1">
            <a:off x="9740417" y="3721100"/>
            <a:ext cx="2211229" cy="2707415"/>
            <a:chOff x="9728105" y="457964"/>
            <a:chExt cx="2211229" cy="2707415"/>
          </a:xfrm>
        </p:grpSpPr>
        <p:grpSp>
          <p:nvGrpSpPr>
            <p:cNvPr id="134" name="Group 133">
              <a:extLst>
                <a:ext uri="{FF2B5EF4-FFF2-40B4-BE49-F238E27FC236}">
                  <a16:creationId xmlns:a16="http://schemas.microsoft.com/office/drawing/2014/main" id="{2657C24A-988F-290D-0D82-858C3E574A3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40" name="Group 139">
                <a:extLst>
                  <a:ext uri="{FF2B5EF4-FFF2-40B4-BE49-F238E27FC236}">
                    <a16:creationId xmlns:a16="http://schemas.microsoft.com/office/drawing/2014/main" id="{3AB3F4C6-5635-3075-CCEA-4675932DD4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02F5D12D-62A1-0F12-12B0-572BA5657EF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E47EADA3-585F-FC49-7481-AF5B4DA0939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6" name="Rectangle 30">
                  <a:extLst>
                    <a:ext uri="{FF2B5EF4-FFF2-40B4-BE49-F238E27FC236}">
                      <a16:creationId xmlns:a16="http://schemas.microsoft.com/office/drawing/2014/main" id="{DFB52899-BBD4-527C-5990-88BF84565D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7" name="Rectangle 30">
                  <a:extLst>
                    <a:ext uri="{FF2B5EF4-FFF2-40B4-BE49-F238E27FC236}">
                      <a16:creationId xmlns:a16="http://schemas.microsoft.com/office/drawing/2014/main" id="{653A3527-A6E3-89A6-71ED-9A7D8EBA4C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41" name="Group 140">
                <a:extLst>
                  <a:ext uri="{FF2B5EF4-FFF2-40B4-BE49-F238E27FC236}">
                    <a16:creationId xmlns:a16="http://schemas.microsoft.com/office/drawing/2014/main" id="{CD03B7A9-CD70-40B9-650E-43C78D4F16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42" name="Freeform: Shape 141">
                  <a:extLst>
                    <a:ext uri="{FF2B5EF4-FFF2-40B4-BE49-F238E27FC236}">
                      <a16:creationId xmlns:a16="http://schemas.microsoft.com/office/drawing/2014/main" id="{451CBB11-40F3-F130-BA91-6311C58CB1B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43" name="Freeform: Shape 142">
                  <a:extLst>
                    <a:ext uri="{FF2B5EF4-FFF2-40B4-BE49-F238E27FC236}">
                      <a16:creationId xmlns:a16="http://schemas.microsoft.com/office/drawing/2014/main" id="{2CCB9535-280C-59F1-2408-AFAD8D1BE2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35" name="Group 134">
              <a:extLst>
                <a:ext uri="{FF2B5EF4-FFF2-40B4-BE49-F238E27FC236}">
                  <a16:creationId xmlns:a16="http://schemas.microsoft.com/office/drawing/2014/main" id="{44493786-0B0A-24D5-26A9-8E820E6AB8F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136" name="Group 135">
                <a:extLst>
                  <a:ext uri="{FF2B5EF4-FFF2-40B4-BE49-F238E27FC236}">
                    <a16:creationId xmlns:a16="http://schemas.microsoft.com/office/drawing/2014/main" id="{F66FA07F-4726-2875-B812-6BCC5ABCC25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138" name="Freeform 68">
                  <a:extLst>
                    <a:ext uri="{FF2B5EF4-FFF2-40B4-BE49-F238E27FC236}">
                      <a16:creationId xmlns:a16="http://schemas.microsoft.com/office/drawing/2014/main" id="{A3457F2F-D92C-2F19-7ECB-5110F6A2BB3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9" name="Freeform 69">
                  <a:extLst>
                    <a:ext uri="{FF2B5EF4-FFF2-40B4-BE49-F238E27FC236}">
                      <a16:creationId xmlns:a16="http://schemas.microsoft.com/office/drawing/2014/main" id="{6ABA0333-6EC3-6BEF-E476-C0072364AA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137" name="Line 70">
                <a:extLst>
                  <a:ext uri="{FF2B5EF4-FFF2-40B4-BE49-F238E27FC236}">
                    <a16:creationId xmlns:a16="http://schemas.microsoft.com/office/drawing/2014/main" id="{D9E689F1-3CC0-2CE6-27B1-34AA1949B9C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811096D-7051-CD8E-3C9B-63077216B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3375748-D6D7-A497-C19F-581BC09345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31AC1AD6-D101-6CA6-45FC-DC48C0F32D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445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68408" y="1187450"/>
            <a:ext cx="6255903" cy="2996901"/>
          </a:xfrm>
        </p:spPr>
        <p:txBody>
          <a:bodyPr>
            <a:noAutofit/>
          </a:bodyPr>
          <a:lstStyle>
            <a:lvl1pPr algn="ctr">
              <a:defRPr sz="48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C6B76DB-2767-87C4-10EE-4BBBF284112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2286000" y="4557712"/>
            <a:ext cx="7659688" cy="1639275"/>
          </a:xfrm>
        </p:spPr>
        <p:txBody>
          <a:bodyPr/>
          <a:lstStyle>
            <a:lvl1pPr marL="0" indent="0" algn="ctr" defTabSz="914400" rtl="0" eaLnBrk="1" latinLnBrk="0" hangingPunct="1">
              <a:lnSpc>
                <a:spcPct val="130000"/>
              </a:lnSpc>
              <a:spcBef>
                <a:spcPts val="1000"/>
              </a:spcBef>
              <a:buClr>
                <a:schemeClr val="accent3"/>
              </a:buClr>
              <a:buFont typeface="Arial" panose="020B0604020202020204" pitchFamily="34" charset="0"/>
              <a:buNone/>
              <a:defRPr lang="en-US" sz="1800" kern="1200" cap="all" spc="30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60000" indent="0" algn="ctr">
              <a:buFont typeface="Arial" panose="020B0604020202020204" pitchFamily="34" charset="0"/>
              <a:buNone/>
              <a:defRPr/>
            </a:lvl2pPr>
          </a:lstStyle>
          <a:p>
            <a:pPr lvl="0"/>
            <a:r>
              <a:rPr lang="en-US" dirty="0"/>
              <a:t>Click to add text</a:t>
            </a:r>
          </a:p>
          <a:p>
            <a:pPr lvl="1"/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9F4A9DA-0E0F-BB15-37FE-7C47230AF4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153659" y="716800"/>
            <a:ext cx="3838575" cy="5583025"/>
            <a:chOff x="199766" y="716800"/>
            <a:chExt cx="3838575" cy="558302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6D7EE9A-A325-1078-BB60-9FC75CAEB6E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38" name="Freeform 64">
                <a:extLst>
                  <a:ext uri="{FF2B5EF4-FFF2-40B4-BE49-F238E27FC236}">
                    <a16:creationId xmlns:a16="http://schemas.microsoft.com/office/drawing/2014/main" id="{E3B36E34-9750-EC15-036F-4B675C295AB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9" name="Freeform 81">
                <a:extLst>
                  <a:ext uri="{FF2B5EF4-FFF2-40B4-BE49-F238E27FC236}">
                    <a16:creationId xmlns:a16="http://schemas.microsoft.com/office/drawing/2014/main" id="{06586384-27A4-246C-E62A-33558F884F5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0" name="Freeform 61">
                <a:extLst>
                  <a:ext uri="{FF2B5EF4-FFF2-40B4-BE49-F238E27FC236}">
                    <a16:creationId xmlns:a16="http://schemas.microsoft.com/office/drawing/2014/main" id="{5AA0A056-987B-0766-D8E8-C8D89A7EC7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1" name="Freeform 78">
                <a:extLst>
                  <a:ext uri="{FF2B5EF4-FFF2-40B4-BE49-F238E27FC236}">
                    <a16:creationId xmlns:a16="http://schemas.microsoft.com/office/drawing/2014/main" id="{B8359D64-1AAE-C3D6-1AEB-701A9026861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2" name="Freeform 84">
                <a:extLst>
                  <a:ext uri="{FF2B5EF4-FFF2-40B4-BE49-F238E27FC236}">
                    <a16:creationId xmlns:a16="http://schemas.microsoft.com/office/drawing/2014/main" id="{40C577F2-9B8C-9987-0FDA-0B46E995AE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3" name="Freeform 87">
                <a:extLst>
                  <a:ext uri="{FF2B5EF4-FFF2-40B4-BE49-F238E27FC236}">
                    <a16:creationId xmlns:a16="http://schemas.microsoft.com/office/drawing/2014/main" id="{E4A8A441-14F2-1181-7C03-9AF4D75DE01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4" name="Freeform 60">
                <a:extLst>
                  <a:ext uri="{FF2B5EF4-FFF2-40B4-BE49-F238E27FC236}">
                    <a16:creationId xmlns:a16="http://schemas.microsoft.com/office/drawing/2014/main" id="{3A0F5B06-DAD1-414A-4045-AC177880096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5" name="Freeform 59">
                <a:extLst>
                  <a:ext uri="{FF2B5EF4-FFF2-40B4-BE49-F238E27FC236}">
                    <a16:creationId xmlns:a16="http://schemas.microsoft.com/office/drawing/2014/main" id="{6EAB1EB7-4688-82CC-051F-DB66DE38B8B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6" name="Freeform 62">
                <a:extLst>
                  <a:ext uri="{FF2B5EF4-FFF2-40B4-BE49-F238E27FC236}">
                    <a16:creationId xmlns:a16="http://schemas.microsoft.com/office/drawing/2014/main" id="{A9AB2401-8BD6-D082-7D34-198A6545D12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7" name="Freeform 65">
                <a:extLst>
                  <a:ext uri="{FF2B5EF4-FFF2-40B4-BE49-F238E27FC236}">
                    <a16:creationId xmlns:a16="http://schemas.microsoft.com/office/drawing/2014/main" id="{3A90FDBC-4B7A-EDE5-0D04-338D0D44656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8" name="Freeform 79">
                <a:extLst>
                  <a:ext uri="{FF2B5EF4-FFF2-40B4-BE49-F238E27FC236}">
                    <a16:creationId xmlns:a16="http://schemas.microsoft.com/office/drawing/2014/main" id="{A8D3C6B9-6FD6-25DA-E318-38517D1729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9" name="Freeform 82">
                <a:extLst>
                  <a:ext uri="{FF2B5EF4-FFF2-40B4-BE49-F238E27FC236}">
                    <a16:creationId xmlns:a16="http://schemas.microsoft.com/office/drawing/2014/main" id="{7B45605F-50DD-B936-79D0-4D5D3DCCF60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0" name="Freeform 85">
                <a:extLst>
                  <a:ext uri="{FF2B5EF4-FFF2-40B4-BE49-F238E27FC236}">
                    <a16:creationId xmlns:a16="http://schemas.microsoft.com/office/drawing/2014/main" id="{AA2CCC3A-D444-734A-6925-5778565003F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1" name="Freeform 88">
                <a:extLst>
                  <a:ext uri="{FF2B5EF4-FFF2-40B4-BE49-F238E27FC236}">
                    <a16:creationId xmlns:a16="http://schemas.microsoft.com/office/drawing/2014/main" id="{A2BD9A0D-1346-B3F5-7383-79EB805ABD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52" name="Group 51">
                <a:extLst>
                  <a:ext uri="{FF2B5EF4-FFF2-40B4-BE49-F238E27FC236}">
                    <a16:creationId xmlns:a16="http://schemas.microsoft.com/office/drawing/2014/main" id="{16EB22E5-C3DE-A015-B732-9C99977BB77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53" name="Line 63">
                  <a:extLst>
                    <a:ext uri="{FF2B5EF4-FFF2-40B4-BE49-F238E27FC236}">
                      <a16:creationId xmlns:a16="http://schemas.microsoft.com/office/drawing/2014/main" id="{93CF15FE-A466-3FBE-1E87-307BF004FC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4" name="Line 66">
                  <a:extLst>
                    <a:ext uri="{FF2B5EF4-FFF2-40B4-BE49-F238E27FC236}">
                      <a16:creationId xmlns:a16="http://schemas.microsoft.com/office/drawing/2014/main" id="{3C84471E-53D8-C7CA-359C-EA3D084335B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5" name="Line 67">
                  <a:extLst>
                    <a:ext uri="{FF2B5EF4-FFF2-40B4-BE49-F238E27FC236}">
                      <a16:creationId xmlns:a16="http://schemas.microsoft.com/office/drawing/2014/main" id="{BC3DC9EB-7ADF-8A40-A0B1-806A49FDD16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6" name="Line 80">
                  <a:extLst>
                    <a:ext uri="{FF2B5EF4-FFF2-40B4-BE49-F238E27FC236}">
                      <a16:creationId xmlns:a16="http://schemas.microsoft.com/office/drawing/2014/main" id="{A9814A17-E78A-F4E9-E11C-91D474D977B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7" name="Line 83">
                  <a:extLst>
                    <a:ext uri="{FF2B5EF4-FFF2-40B4-BE49-F238E27FC236}">
                      <a16:creationId xmlns:a16="http://schemas.microsoft.com/office/drawing/2014/main" id="{317CBEE3-C973-721D-F6E1-B01AB3846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8" name="Line 86">
                  <a:extLst>
                    <a:ext uri="{FF2B5EF4-FFF2-40B4-BE49-F238E27FC236}">
                      <a16:creationId xmlns:a16="http://schemas.microsoft.com/office/drawing/2014/main" id="{B94FEC87-B417-D6A3-C64B-28FBFF77E6B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59" name="Line 89">
                  <a:extLst>
                    <a:ext uri="{FF2B5EF4-FFF2-40B4-BE49-F238E27FC236}">
                      <a16:creationId xmlns:a16="http://schemas.microsoft.com/office/drawing/2014/main" id="{E06EF271-57E5-EEF4-D040-2024C9C5E22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B6F3B2D-71C3-22D2-3FE7-AEB56473B0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97575CCE-8AB7-7F62-6647-54A79E708F6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B17ABC5D-B6B9-F1AF-A5E6-4E86BF39735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>
                  <a:extLst>
                    <a:ext uri="{FF2B5EF4-FFF2-40B4-BE49-F238E27FC236}">
                      <a16:creationId xmlns:a16="http://schemas.microsoft.com/office/drawing/2014/main" id="{9D90BB42-FD51-C2C9-345D-87DED4AC79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6" name="Rectangle 30">
                  <a:extLst>
                    <a:ext uri="{FF2B5EF4-FFF2-40B4-BE49-F238E27FC236}">
                      <a16:creationId xmlns:a16="http://schemas.microsoft.com/office/drawing/2014/main" id="{385D3C2A-6509-6882-27B6-96C8742214B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7" name="Rectangle 30">
                  <a:extLst>
                    <a:ext uri="{FF2B5EF4-FFF2-40B4-BE49-F238E27FC236}">
                      <a16:creationId xmlns:a16="http://schemas.microsoft.com/office/drawing/2014/main" id="{4BF0830E-092E-8582-FD37-25EBB95D93E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C380A303-EA12-90C6-733E-C85628E6E95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32" name="Freeform: Shape 31">
                  <a:extLst>
                    <a:ext uri="{FF2B5EF4-FFF2-40B4-BE49-F238E27FC236}">
                      <a16:creationId xmlns:a16="http://schemas.microsoft.com/office/drawing/2014/main" id="{641257D7-35B4-17E4-164F-621D979A03D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3" name="Freeform: Shape 32">
                  <a:extLst>
                    <a:ext uri="{FF2B5EF4-FFF2-40B4-BE49-F238E27FC236}">
                      <a16:creationId xmlns:a16="http://schemas.microsoft.com/office/drawing/2014/main" id="{6F3910AB-8CA8-F456-4738-9F48854BD06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586CB42-F5B6-83EC-94BC-143860A11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id="{635060AB-ED2F-208F-81B5-BEB45F802FA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27" name="Freeform 68">
                  <a:extLst>
                    <a:ext uri="{FF2B5EF4-FFF2-40B4-BE49-F238E27FC236}">
                      <a16:creationId xmlns:a16="http://schemas.microsoft.com/office/drawing/2014/main" id="{6E687AEB-A199-BAD0-2E9A-3ACBFE28411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9">
                  <a:extLst>
                    <a:ext uri="{FF2B5EF4-FFF2-40B4-BE49-F238E27FC236}">
                      <a16:creationId xmlns:a16="http://schemas.microsoft.com/office/drawing/2014/main" id="{DAFE85D5-581E-A320-6774-95E0233C56C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Line 70">
                  <a:extLst>
                    <a:ext uri="{FF2B5EF4-FFF2-40B4-BE49-F238E27FC236}">
                      <a16:creationId xmlns:a16="http://schemas.microsoft.com/office/drawing/2014/main" id="{7270347A-DB8B-CFEA-D5B1-DBC3659BBEA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1965131-3F3E-E213-B710-81D71722A97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22" name="Freeform 68">
                  <a:extLst>
                    <a:ext uri="{FF2B5EF4-FFF2-40B4-BE49-F238E27FC236}">
                      <a16:creationId xmlns:a16="http://schemas.microsoft.com/office/drawing/2014/main" id="{A3D07104-0A30-F679-34AF-C21FD6FACE8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3" name="Freeform 69">
                  <a:extLst>
                    <a:ext uri="{FF2B5EF4-FFF2-40B4-BE49-F238E27FC236}">
                      <a16:creationId xmlns:a16="http://schemas.microsoft.com/office/drawing/2014/main" id="{B13E5798-2DCB-9131-C54F-6F0D08D86F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5" name="Line 70">
                  <a:extLst>
                    <a:ext uri="{FF2B5EF4-FFF2-40B4-BE49-F238E27FC236}">
                      <a16:creationId xmlns:a16="http://schemas.microsoft.com/office/drawing/2014/main" id="{2F125324-9871-5BDF-13D3-6E4113AFD05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BE0CCD1F-2B54-D361-E053-5FF87DD59B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92855" y="716800"/>
            <a:ext cx="3838575" cy="5583025"/>
            <a:chOff x="199766" y="716800"/>
            <a:chExt cx="3838575" cy="5583025"/>
          </a:xfrm>
        </p:grpSpPr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B3F3EEBC-EBC4-0038-38A9-A494FED7A6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890329" y="26237"/>
              <a:ext cx="2457450" cy="3838575"/>
              <a:chOff x="587376" y="280988"/>
              <a:chExt cx="2457450" cy="3838575"/>
            </a:xfrm>
          </p:grpSpPr>
          <p:sp>
            <p:nvSpPr>
              <p:cNvPr id="80" name="Freeform 64">
                <a:extLst>
                  <a:ext uri="{FF2B5EF4-FFF2-40B4-BE49-F238E27FC236}">
                    <a16:creationId xmlns:a16="http://schemas.microsoft.com/office/drawing/2014/main" id="{581DA3CF-C0A0-8E1A-B2CA-B465ACA6C8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443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1" name="Freeform 81">
                <a:extLst>
                  <a:ext uri="{FF2B5EF4-FFF2-40B4-BE49-F238E27FC236}">
                    <a16:creationId xmlns:a16="http://schemas.microsoft.com/office/drawing/2014/main" id="{DB32943F-D66E-F068-1ECE-FF375616F2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205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2" name="Freeform 61">
                <a:extLst>
                  <a:ext uri="{FF2B5EF4-FFF2-40B4-BE49-F238E27FC236}">
                    <a16:creationId xmlns:a16="http://schemas.microsoft.com/office/drawing/2014/main" id="{3B13BE8F-A9CD-C462-43E9-D182FCF05E2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3" name="Freeform 78">
                <a:extLst>
                  <a:ext uri="{FF2B5EF4-FFF2-40B4-BE49-F238E27FC236}">
                    <a16:creationId xmlns:a16="http://schemas.microsoft.com/office/drawing/2014/main" id="{F75852E9-400B-CA0A-4A1A-0B754AE008F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4" name="Freeform 84">
                <a:extLst>
                  <a:ext uri="{FF2B5EF4-FFF2-40B4-BE49-F238E27FC236}">
                    <a16:creationId xmlns:a16="http://schemas.microsoft.com/office/drawing/2014/main" id="{1D8ECB49-B6E6-DA8C-61EE-CB6BB20FF4A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90575"/>
              </a:xfrm>
              <a:custGeom>
                <a:avLst/>
                <a:gdLst>
                  <a:gd name="T0" fmla="*/ 95 w 258"/>
                  <a:gd name="T1" fmla="*/ 132 h 166"/>
                  <a:gd name="T2" fmla="*/ 258 w 258"/>
                  <a:gd name="T3" fmla="*/ 149 h 166"/>
                  <a:gd name="T4" fmla="*/ 0 w 258"/>
                  <a:gd name="T5" fmla="*/ 0 h 166"/>
                  <a:gd name="T6" fmla="*/ 95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95" y="132"/>
                    </a:moveTo>
                    <a:cubicBezTo>
                      <a:pt x="147" y="162"/>
                      <a:pt x="206" y="166"/>
                      <a:pt x="258" y="149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1" y="54"/>
                      <a:pt x="44" y="102"/>
                      <a:pt x="95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5" name="Freeform 87">
                <a:extLst>
                  <a:ext uri="{FF2B5EF4-FFF2-40B4-BE49-F238E27FC236}">
                    <a16:creationId xmlns:a16="http://schemas.microsoft.com/office/drawing/2014/main" id="{53A3DB70-240A-ADEB-E7B2-84B3837F44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967038"/>
                <a:ext cx="1228725" cy="790575"/>
              </a:xfrm>
              <a:custGeom>
                <a:avLst/>
                <a:gdLst>
                  <a:gd name="T0" fmla="*/ 162 w 258"/>
                  <a:gd name="T1" fmla="*/ 132 h 166"/>
                  <a:gd name="T2" fmla="*/ 258 w 258"/>
                  <a:gd name="T3" fmla="*/ 0 h 166"/>
                  <a:gd name="T4" fmla="*/ 0 w 258"/>
                  <a:gd name="T5" fmla="*/ 149 h 166"/>
                  <a:gd name="T6" fmla="*/ 162 w 258"/>
                  <a:gd name="T7" fmla="*/ 132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162" y="132"/>
                    </a:moveTo>
                    <a:cubicBezTo>
                      <a:pt x="214" y="102"/>
                      <a:pt x="247" y="54"/>
                      <a:pt x="258" y="0"/>
                    </a:cubicBezTo>
                    <a:cubicBezTo>
                      <a:pt x="0" y="149"/>
                      <a:pt x="0" y="149"/>
                      <a:pt x="0" y="149"/>
                    </a:cubicBezTo>
                    <a:cubicBezTo>
                      <a:pt x="52" y="166"/>
                      <a:pt x="111" y="162"/>
                      <a:pt x="162" y="132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6" name="Freeform 60">
                <a:extLst>
                  <a:ext uri="{FF2B5EF4-FFF2-40B4-BE49-F238E27FC236}">
                    <a16:creationId xmlns:a16="http://schemas.microsoft.com/office/drawing/2014/main" id="{9B713D37-E240-145B-9C3E-F8D262CF7B9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0988"/>
                <a:ext cx="319088" cy="1419225"/>
              </a:xfrm>
              <a:custGeom>
                <a:avLst/>
                <a:gdLst>
                  <a:gd name="T0" fmla="*/ 0 w 67"/>
                  <a:gd name="T1" fmla="*/ 0 h 298"/>
                  <a:gd name="T2" fmla="*/ 0 w 67"/>
                  <a:gd name="T3" fmla="*/ 298 h 298"/>
                  <a:gd name="T4" fmla="*/ 67 w 67"/>
                  <a:gd name="T5" fmla="*/ 149 h 298"/>
                  <a:gd name="T6" fmla="*/ 0 w 67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7" y="208"/>
                      <a:pt x="67" y="149"/>
                    </a:cubicBezTo>
                    <a:cubicBezTo>
                      <a:pt x="67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59">
                <a:extLst>
                  <a:ext uri="{FF2B5EF4-FFF2-40B4-BE49-F238E27FC236}">
                    <a16:creationId xmlns:a16="http://schemas.microsoft.com/office/drawing/2014/main" id="{17B81BF5-2C3A-46BE-E721-022FD3C1F4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497013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Freeform 62">
                <a:extLst>
                  <a:ext uri="{FF2B5EF4-FFF2-40B4-BE49-F238E27FC236}">
                    <a16:creationId xmlns:a16="http://schemas.microsoft.com/office/drawing/2014/main" id="{2885C111-E5DD-8443-FE17-0569B46EC84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390651"/>
                <a:ext cx="1228725" cy="761999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9" name="Freeform 65">
                <a:extLst>
                  <a:ext uri="{FF2B5EF4-FFF2-40B4-BE49-F238E27FC236}">
                    <a16:creationId xmlns:a16="http://schemas.microsoft.com/office/drawing/2014/main" id="{029DD684-1B88-2889-DA3A-5870D676148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1362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0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0" name="Freeform 79">
                <a:extLst>
                  <a:ext uri="{FF2B5EF4-FFF2-40B4-BE49-F238E27FC236}">
                    <a16:creationId xmlns:a16="http://schemas.microsoft.com/office/drawing/2014/main" id="{3C566D20-0174-75CC-D855-AB274699D8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124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1" name="Freeform 82">
                <a:extLst>
                  <a:ext uri="{FF2B5EF4-FFF2-40B4-BE49-F238E27FC236}">
                    <a16:creationId xmlns:a16="http://schemas.microsoft.com/office/drawing/2014/main" id="{36A8E32A-151B-A3D3-49DE-6008D6C45F3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124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2" name="Freeform 85">
                <a:extLst>
                  <a:ext uri="{FF2B5EF4-FFF2-40B4-BE49-F238E27FC236}">
                    <a16:creationId xmlns:a16="http://schemas.microsoft.com/office/drawing/2014/main" id="{76E7A491-283C-6A17-EB8C-B02383E9A2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886075"/>
                <a:ext cx="1228725" cy="790575"/>
              </a:xfrm>
              <a:custGeom>
                <a:avLst/>
                <a:gdLst>
                  <a:gd name="T0" fmla="*/ 0 w 258"/>
                  <a:gd name="T1" fmla="*/ 17 h 166"/>
                  <a:gd name="T2" fmla="*/ 258 w 258"/>
                  <a:gd name="T3" fmla="*/ 166 h 166"/>
                  <a:gd name="T4" fmla="*/ 162 w 258"/>
                  <a:gd name="T5" fmla="*/ 34 h 166"/>
                  <a:gd name="T6" fmla="*/ 0 w 258"/>
                  <a:gd name="T7" fmla="*/ 17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7"/>
                    </a:moveTo>
                    <a:cubicBezTo>
                      <a:pt x="258" y="166"/>
                      <a:pt x="258" y="166"/>
                      <a:pt x="258" y="166"/>
                    </a:cubicBezTo>
                    <a:cubicBezTo>
                      <a:pt x="247" y="112"/>
                      <a:pt x="213" y="63"/>
                      <a:pt x="162" y="34"/>
                    </a:cubicBezTo>
                    <a:cubicBezTo>
                      <a:pt x="111" y="4"/>
                      <a:pt x="52" y="0"/>
                      <a:pt x="0" y="17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Freeform 88">
                <a:extLst>
                  <a:ext uri="{FF2B5EF4-FFF2-40B4-BE49-F238E27FC236}">
                    <a16:creationId xmlns:a16="http://schemas.microsoft.com/office/drawing/2014/main" id="{E91E0A05-94DE-D7F7-3A60-DEA330713B3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1816101" y="2886075"/>
                <a:ext cx="1228725" cy="790575"/>
              </a:xfrm>
              <a:custGeom>
                <a:avLst/>
                <a:gdLst>
                  <a:gd name="T0" fmla="*/ 0 w 258"/>
                  <a:gd name="T1" fmla="*/ 166 h 166"/>
                  <a:gd name="T2" fmla="*/ 258 w 258"/>
                  <a:gd name="T3" fmla="*/ 17 h 166"/>
                  <a:gd name="T4" fmla="*/ 96 w 258"/>
                  <a:gd name="T5" fmla="*/ 34 h 166"/>
                  <a:gd name="T6" fmla="*/ 0 w 258"/>
                  <a:gd name="T7" fmla="*/ 166 h 1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58" h="166">
                    <a:moveTo>
                      <a:pt x="0" y="166"/>
                    </a:moveTo>
                    <a:cubicBezTo>
                      <a:pt x="258" y="17"/>
                      <a:pt x="258" y="17"/>
                      <a:pt x="258" y="17"/>
                    </a:cubicBezTo>
                    <a:cubicBezTo>
                      <a:pt x="206" y="0"/>
                      <a:pt x="147" y="4"/>
                      <a:pt x="96" y="34"/>
                    </a:cubicBezTo>
                    <a:cubicBezTo>
                      <a:pt x="44" y="63"/>
                      <a:pt x="11" y="112"/>
                      <a:pt x="0" y="166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08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FF3DE174-682A-6361-8639-CDA2D81AA0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87376" y="280988"/>
                <a:ext cx="2457450" cy="3838575"/>
                <a:chOff x="587376" y="280988"/>
                <a:chExt cx="2457450" cy="3838575"/>
              </a:xfrm>
            </p:grpSpPr>
            <p:sp>
              <p:nvSpPr>
                <p:cNvPr id="95" name="Line 63">
                  <a:extLst>
                    <a:ext uri="{FF2B5EF4-FFF2-40B4-BE49-F238E27FC236}">
                      <a16:creationId xmlns:a16="http://schemas.microsoft.com/office/drawing/2014/main" id="{2234DE9F-CB30-6186-5B72-493836DF14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6" name="Line 66">
                  <a:extLst>
                    <a:ext uri="{FF2B5EF4-FFF2-40B4-BE49-F238E27FC236}">
                      <a16:creationId xmlns:a16="http://schemas.microsoft.com/office/drawing/2014/main" id="{DAF283E5-22FA-93DD-FB58-AA9A0424C93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1443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7" name="Line 67">
                  <a:extLst>
                    <a:ext uri="{FF2B5EF4-FFF2-40B4-BE49-F238E27FC236}">
                      <a16:creationId xmlns:a16="http://schemas.microsoft.com/office/drawing/2014/main" id="{CE496269-4163-B3BB-A9E1-56F00C65A09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80988"/>
                  <a:ext cx="0" cy="3838575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8" name="Line 80">
                  <a:extLst>
                    <a:ext uri="{FF2B5EF4-FFF2-40B4-BE49-F238E27FC236}">
                      <a16:creationId xmlns:a16="http://schemas.microsoft.com/office/drawing/2014/main" id="{90179A3F-210B-6566-A4A2-F50DAB4E89D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9" name="Line 83">
                  <a:extLst>
                    <a:ext uri="{FF2B5EF4-FFF2-40B4-BE49-F238E27FC236}">
                      <a16:creationId xmlns:a16="http://schemas.microsoft.com/office/drawing/2014/main" id="{772AEF66-4E36-6C46-BEE9-2E18CDC2AE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205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0" name="Line 86">
                  <a:extLst>
                    <a:ext uri="{FF2B5EF4-FFF2-40B4-BE49-F238E27FC236}">
                      <a16:creationId xmlns:a16="http://schemas.microsoft.com/office/drawing/2014/main" id="{258703F6-E13A-5C69-B4D3-DE791D24F11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01" name="Line 89">
                  <a:extLst>
                    <a:ext uri="{FF2B5EF4-FFF2-40B4-BE49-F238E27FC236}">
                      <a16:creationId xmlns:a16="http://schemas.microsoft.com/office/drawing/2014/main" id="{EEC221A3-F3A0-F165-B37C-BF65A34237A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1816101" y="2967038"/>
                  <a:ext cx="1228725" cy="709613"/>
                </a:xfrm>
                <a:prstGeom prst="line">
                  <a:avLst/>
                </a:prstGeom>
                <a:noFill/>
                <a:ln w="12700" cap="rnd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62" name="Group 61">
              <a:extLst>
                <a:ext uri="{FF2B5EF4-FFF2-40B4-BE49-F238E27FC236}">
                  <a16:creationId xmlns:a16="http://schemas.microsoft.com/office/drawing/2014/main" id="{E1BE042E-E49B-4A5F-357E-8DB2C56DD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3500000">
              <a:off x="480743" y="3311698"/>
              <a:ext cx="1785984" cy="2211229"/>
              <a:chOff x="3125006" y="3171595"/>
              <a:chExt cx="1785984" cy="2211229"/>
            </a:xfrm>
          </p:grpSpPr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C166BC29-F4E6-A651-BD21-70A8B85B4D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id="{6002A7A7-B4BB-9C4C-3948-E72F7F44D1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CF73A36C-4216-A151-D845-77BCCDC9E71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8" name="Rectangle 30">
                  <a:extLst>
                    <a:ext uri="{FF2B5EF4-FFF2-40B4-BE49-F238E27FC236}">
                      <a16:creationId xmlns:a16="http://schemas.microsoft.com/office/drawing/2014/main" id="{5BBF4110-E046-056F-4D58-8896610108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30">
                  <a:extLst>
                    <a:ext uri="{FF2B5EF4-FFF2-40B4-BE49-F238E27FC236}">
                      <a16:creationId xmlns:a16="http://schemas.microsoft.com/office/drawing/2014/main" id="{809EE42A-5648-154F-432A-D9F3570862D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A783DC31-F0EF-CF42-ED90-75B1ABD16C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74" name="Freeform: Shape 73">
                  <a:extLst>
                    <a:ext uri="{FF2B5EF4-FFF2-40B4-BE49-F238E27FC236}">
                      <a16:creationId xmlns:a16="http://schemas.microsoft.com/office/drawing/2014/main" id="{798C938D-4846-6187-1846-8DF73B4DD1D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5" name="Freeform: Shape 74">
                  <a:extLst>
                    <a:ext uri="{FF2B5EF4-FFF2-40B4-BE49-F238E27FC236}">
                      <a16:creationId xmlns:a16="http://schemas.microsoft.com/office/drawing/2014/main" id="{E52F3A13-6583-B19D-8326-EDCA4E9994D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63" name="Group 62">
              <a:extLst>
                <a:ext uri="{FF2B5EF4-FFF2-40B4-BE49-F238E27FC236}">
                  <a16:creationId xmlns:a16="http://schemas.microsoft.com/office/drawing/2014/main" id="{0AC02D64-2157-DCA3-9D5E-57703AAB78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555957" y="5230097"/>
              <a:ext cx="641183" cy="1069728"/>
              <a:chOff x="6484112" y="2967038"/>
              <a:chExt cx="641183" cy="1069728"/>
            </a:xfrm>
          </p:grpSpPr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7EDD009B-AFCE-7C90-EDC0-4823F23EA1A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6808136" y="2967038"/>
                <a:ext cx="317159" cy="932400"/>
                <a:chOff x="6808136" y="2967038"/>
                <a:chExt cx="317159" cy="932400"/>
              </a:xfrm>
            </p:grpSpPr>
            <p:sp>
              <p:nvSpPr>
                <p:cNvPr id="69" name="Freeform 68">
                  <a:extLst>
                    <a:ext uri="{FF2B5EF4-FFF2-40B4-BE49-F238E27FC236}">
                      <a16:creationId xmlns:a16="http://schemas.microsoft.com/office/drawing/2014/main" id="{8DCD1D20-6F7B-2005-233C-448F7276964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9">
                  <a:extLst>
                    <a:ext uri="{FF2B5EF4-FFF2-40B4-BE49-F238E27FC236}">
                      <a16:creationId xmlns:a16="http://schemas.microsoft.com/office/drawing/2014/main" id="{C701A3C9-3B53-4238-2638-1B8BA0EC5F5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Line 70">
                  <a:extLst>
                    <a:ext uri="{FF2B5EF4-FFF2-40B4-BE49-F238E27FC236}">
                      <a16:creationId xmlns:a16="http://schemas.microsoft.com/office/drawing/2014/main" id="{36AC7693-785F-3C83-9A64-E6039FA0E0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CF359D63-C81D-206A-44F3-F1273C0708F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18900000" flipH="1">
                <a:off x="6484112" y="3104366"/>
                <a:ext cx="317159" cy="932400"/>
                <a:chOff x="6808136" y="2967038"/>
                <a:chExt cx="317159" cy="932400"/>
              </a:xfrm>
            </p:grpSpPr>
            <p:sp>
              <p:nvSpPr>
                <p:cNvPr id="66" name="Freeform 68">
                  <a:extLst>
                    <a:ext uri="{FF2B5EF4-FFF2-40B4-BE49-F238E27FC236}">
                      <a16:creationId xmlns:a16="http://schemas.microsoft.com/office/drawing/2014/main" id="{220AC73E-818C-B36C-CBD0-B0B5802981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808136" y="2967038"/>
                  <a:ext cx="159772" cy="710627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69">
                  <a:extLst>
                    <a:ext uri="{FF2B5EF4-FFF2-40B4-BE49-F238E27FC236}">
                      <a16:creationId xmlns:a16="http://schemas.microsoft.com/office/drawing/2014/main" id="{E5255418-4DCC-DA3A-8A94-1E4253DD4C9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967908" y="2967038"/>
                  <a:ext cx="157387" cy="710627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Line 70">
                  <a:extLst>
                    <a:ext uri="{FF2B5EF4-FFF2-40B4-BE49-F238E27FC236}">
                      <a16:creationId xmlns:a16="http://schemas.microsoft.com/office/drawing/2014/main" id="{81D8F951-4C97-BFA4-4434-DCEC72D59E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967908" y="2967038"/>
                  <a:ext cx="0" cy="9324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3784D93E-84DF-A671-0102-F4445B9DB2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26000" y="43775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03031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90507" y="395289"/>
            <a:ext cx="7733329" cy="1189806"/>
          </a:xfrm>
        </p:spPr>
        <p:txBody>
          <a:bodyPr lIns="0"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3890507" y="1997132"/>
            <a:ext cx="2765356" cy="4465579"/>
          </a:xfrm>
        </p:spPr>
        <p:txBody>
          <a:bodyPr lIns="0"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C8C1FBAB-005F-F0AD-1BEA-D659045F89F3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815634" y="1997132"/>
            <a:ext cx="4808202" cy="4232218"/>
          </a:xfrm>
        </p:spPr>
        <p:txBody>
          <a:bodyPr lIns="91440">
            <a:normAutofit/>
          </a:bodyPr>
          <a:lstStyle>
            <a:lvl1pPr marL="0" indent="0">
              <a:lnSpc>
                <a:spcPct val="130000"/>
              </a:lnSpc>
              <a:spcBef>
                <a:spcPts val="1000"/>
              </a:spcBef>
              <a:buNone/>
              <a:defRPr sz="1800"/>
            </a:lvl1pPr>
            <a:lvl2pPr marL="283464" indent="-283464">
              <a:lnSpc>
                <a:spcPct val="130000"/>
              </a:lnSpc>
              <a:spcBef>
                <a:spcPts val="1000"/>
              </a:spcBef>
              <a:defRPr sz="1800"/>
            </a:lvl2pPr>
            <a:lvl3pPr marL="566928" indent="-283464">
              <a:lnSpc>
                <a:spcPct val="130000"/>
              </a:lnSpc>
              <a:spcBef>
                <a:spcPts val="1000"/>
              </a:spcBef>
              <a:defRPr sz="1800"/>
            </a:lvl3pPr>
            <a:lvl4pPr marL="850392" indent="-283464">
              <a:lnSpc>
                <a:spcPct val="130000"/>
              </a:lnSpc>
              <a:spcBef>
                <a:spcPts val="1000"/>
              </a:spcBef>
              <a:defRPr sz="1800"/>
            </a:lvl4pPr>
            <a:lvl5pPr marL="1371600" indent="-283464">
              <a:lnSpc>
                <a:spcPct val="130000"/>
              </a:lnSpc>
              <a:spcBef>
                <a:spcPts val="1000"/>
              </a:spcBef>
              <a:defRPr sz="1800"/>
            </a:lvl5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0CF0BDF-4C70-3A21-D896-DAC13562A2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890509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A735428F-DCEA-E8DB-1A53-7A9E8B6BD1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2700000">
            <a:off x="883418" y="-158956"/>
            <a:ext cx="2457450" cy="3838575"/>
            <a:chOff x="587376" y="280988"/>
            <a:chExt cx="2457450" cy="3838575"/>
          </a:xfrm>
        </p:grpSpPr>
        <p:sp>
          <p:nvSpPr>
            <p:cNvPr id="76" name="Freeform 64">
              <a:extLst>
                <a:ext uri="{FF2B5EF4-FFF2-40B4-BE49-F238E27FC236}">
                  <a16:creationId xmlns:a16="http://schemas.microsoft.com/office/drawing/2014/main" id="{B08950FF-1512-B7DF-BED3-12DAB240CE0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443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7" name="Freeform 81">
              <a:extLst>
                <a:ext uri="{FF2B5EF4-FFF2-40B4-BE49-F238E27FC236}">
                  <a16:creationId xmlns:a16="http://schemas.microsoft.com/office/drawing/2014/main" id="{FED46019-50FE-56DC-07AE-3140B62D99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205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8" name="Freeform 61">
              <a:extLst>
                <a:ext uri="{FF2B5EF4-FFF2-40B4-BE49-F238E27FC236}">
                  <a16:creationId xmlns:a16="http://schemas.microsoft.com/office/drawing/2014/main" id="{F8344F6F-7BFF-A0C1-6A5C-7C26859CEF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443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79" name="Freeform 78">
              <a:extLst>
                <a:ext uri="{FF2B5EF4-FFF2-40B4-BE49-F238E27FC236}">
                  <a16:creationId xmlns:a16="http://schemas.microsoft.com/office/drawing/2014/main" id="{B351AD35-F328-430C-AC8C-9C2FCC751B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205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0" name="Freeform 84">
              <a:extLst>
                <a:ext uri="{FF2B5EF4-FFF2-40B4-BE49-F238E27FC236}">
                  <a16:creationId xmlns:a16="http://schemas.microsoft.com/office/drawing/2014/main" id="{26C9E2DF-5528-DC17-0E3E-5CAB023139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967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1" name="Freeform 87">
              <a:extLst>
                <a:ext uri="{FF2B5EF4-FFF2-40B4-BE49-F238E27FC236}">
                  <a16:creationId xmlns:a16="http://schemas.microsoft.com/office/drawing/2014/main" id="{C6D0E3D9-FDBB-F24B-58B3-5D64BA3AD9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967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2" name="Freeform 60">
              <a:extLst>
                <a:ext uri="{FF2B5EF4-FFF2-40B4-BE49-F238E27FC236}">
                  <a16:creationId xmlns:a16="http://schemas.microsoft.com/office/drawing/2014/main" id="{7CEB91EF-B50A-86E9-6E90-5306CC452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0988"/>
              <a:ext cx="319088" cy="1419225"/>
            </a:xfrm>
            <a:custGeom>
              <a:avLst/>
              <a:gdLst>
                <a:gd name="T0" fmla="*/ 0 w 67"/>
                <a:gd name="T1" fmla="*/ 0 h 298"/>
                <a:gd name="T2" fmla="*/ 0 w 67"/>
                <a:gd name="T3" fmla="*/ 298 h 298"/>
                <a:gd name="T4" fmla="*/ 67 w 67"/>
                <a:gd name="T5" fmla="*/ 149 h 298"/>
                <a:gd name="T6" fmla="*/ 0 w 67"/>
                <a:gd name="T7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0"/>
                  </a:moveTo>
                  <a:cubicBezTo>
                    <a:pt x="0" y="298"/>
                    <a:pt x="0" y="298"/>
                    <a:pt x="0" y="298"/>
                  </a:cubicBezTo>
                  <a:cubicBezTo>
                    <a:pt x="41" y="261"/>
                    <a:pt x="67" y="208"/>
                    <a:pt x="67" y="149"/>
                  </a:cubicBezTo>
                  <a:cubicBezTo>
                    <a:pt x="67" y="89"/>
                    <a:pt x="41" y="36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27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3" name="Freeform 59">
              <a:extLst>
                <a:ext uri="{FF2B5EF4-FFF2-40B4-BE49-F238E27FC236}">
                  <a16:creationId xmlns:a16="http://schemas.microsoft.com/office/drawing/2014/main" id="{9F658E30-2295-292A-732D-35D6A2A3A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97013" y="280988"/>
              <a:ext cx="319088" cy="1419225"/>
            </a:xfrm>
            <a:custGeom>
              <a:avLst/>
              <a:gdLst>
                <a:gd name="T0" fmla="*/ 0 w 67"/>
                <a:gd name="T1" fmla="*/ 149 h 298"/>
                <a:gd name="T2" fmla="*/ 67 w 67"/>
                <a:gd name="T3" fmla="*/ 298 h 298"/>
                <a:gd name="T4" fmla="*/ 67 w 67"/>
                <a:gd name="T5" fmla="*/ 0 h 298"/>
                <a:gd name="T6" fmla="*/ 0 w 67"/>
                <a:gd name="T7" fmla="*/ 14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149"/>
                  </a:moveTo>
                  <a:cubicBezTo>
                    <a:pt x="0" y="208"/>
                    <a:pt x="26" y="261"/>
                    <a:pt x="67" y="29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36"/>
                    <a:pt x="0" y="89"/>
                    <a:pt x="0" y="14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4" name="Freeform 62">
              <a:extLst>
                <a:ext uri="{FF2B5EF4-FFF2-40B4-BE49-F238E27FC236}">
                  <a16:creationId xmlns:a16="http://schemas.microsoft.com/office/drawing/2014/main" id="{46653527-5E94-B1BE-2530-38683A6E58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390651"/>
              <a:ext cx="1228725" cy="761999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5" name="Freeform 65">
              <a:extLst>
                <a:ext uri="{FF2B5EF4-FFF2-40B4-BE49-F238E27FC236}">
                  <a16:creationId xmlns:a16="http://schemas.microsoft.com/office/drawing/2014/main" id="{746ECD9D-C4C1-ABBF-B385-62CE709171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362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0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6" name="Freeform 79">
              <a:extLst>
                <a:ext uri="{FF2B5EF4-FFF2-40B4-BE49-F238E27FC236}">
                  <a16:creationId xmlns:a16="http://schemas.microsoft.com/office/drawing/2014/main" id="{F12FD0B4-D775-8778-B4AB-2812881251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124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7" name="Freeform 82">
              <a:extLst>
                <a:ext uri="{FF2B5EF4-FFF2-40B4-BE49-F238E27FC236}">
                  <a16:creationId xmlns:a16="http://schemas.microsoft.com/office/drawing/2014/main" id="{9060E759-708B-81DA-7D61-A5E4FD15AF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124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8" name="Freeform 85">
              <a:extLst>
                <a:ext uri="{FF2B5EF4-FFF2-40B4-BE49-F238E27FC236}">
                  <a16:creationId xmlns:a16="http://schemas.microsoft.com/office/drawing/2014/main" id="{C1BC18FF-D435-8372-8D36-F0A2E2FF12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886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9" name="Freeform 88">
              <a:extLst>
                <a:ext uri="{FF2B5EF4-FFF2-40B4-BE49-F238E27FC236}">
                  <a16:creationId xmlns:a16="http://schemas.microsoft.com/office/drawing/2014/main" id="{D7BE903D-C298-1952-7991-8E31C2AF26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86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90" name="Group 89">
              <a:extLst>
                <a:ext uri="{FF2B5EF4-FFF2-40B4-BE49-F238E27FC236}">
                  <a16:creationId xmlns:a16="http://schemas.microsoft.com/office/drawing/2014/main" id="{B607DCA6-6024-D362-9330-8AFFBBB8A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87376" y="280988"/>
              <a:ext cx="2457450" cy="3838575"/>
              <a:chOff x="587376" y="280988"/>
              <a:chExt cx="2457450" cy="3838575"/>
            </a:xfrm>
          </p:grpSpPr>
          <p:sp>
            <p:nvSpPr>
              <p:cNvPr id="91" name="Line 63">
                <a:extLst>
                  <a:ext uri="{FF2B5EF4-FFF2-40B4-BE49-F238E27FC236}">
                    <a16:creationId xmlns:a16="http://schemas.microsoft.com/office/drawing/2014/main" id="{3B80B578-9153-AA37-CCF4-1C530CE74F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2" name="Line 66">
                <a:extLst>
                  <a:ext uri="{FF2B5EF4-FFF2-40B4-BE49-F238E27FC236}">
                    <a16:creationId xmlns:a16="http://schemas.microsoft.com/office/drawing/2014/main" id="{70FF2BF6-5E2B-13B9-B292-51297D0F078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3" name="Line 67">
                <a:extLst>
                  <a:ext uri="{FF2B5EF4-FFF2-40B4-BE49-F238E27FC236}">
                    <a16:creationId xmlns:a16="http://schemas.microsoft.com/office/drawing/2014/main" id="{10EEC0DE-2FA0-2991-F09B-FDB7F90BCF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80988"/>
                <a:ext cx="0" cy="3838575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4" name="Line 80">
                <a:extLst>
                  <a:ext uri="{FF2B5EF4-FFF2-40B4-BE49-F238E27FC236}">
                    <a16:creationId xmlns:a16="http://schemas.microsoft.com/office/drawing/2014/main" id="{FD5727E7-2D7B-1745-2AFE-EE92B123D05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5" name="Line 83">
                <a:extLst>
                  <a:ext uri="{FF2B5EF4-FFF2-40B4-BE49-F238E27FC236}">
                    <a16:creationId xmlns:a16="http://schemas.microsoft.com/office/drawing/2014/main" id="{7E599577-4F0E-E46B-8F38-5DE84B9EB3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6" name="Line 86">
                <a:extLst>
                  <a:ext uri="{FF2B5EF4-FFF2-40B4-BE49-F238E27FC236}">
                    <a16:creationId xmlns:a16="http://schemas.microsoft.com/office/drawing/2014/main" id="{EBC3501F-ACA9-9716-54B2-308F761A355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97" name="Line 89">
                <a:extLst>
                  <a:ext uri="{FF2B5EF4-FFF2-40B4-BE49-F238E27FC236}">
                    <a16:creationId xmlns:a16="http://schemas.microsoft.com/office/drawing/2014/main" id="{8F837063-D92B-EA3A-1299-475B6632C00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98" name="Group 97">
            <a:extLst>
              <a:ext uri="{FF2B5EF4-FFF2-40B4-BE49-F238E27FC236}">
                <a16:creationId xmlns:a16="http://schemas.microsoft.com/office/drawing/2014/main" id="{D1A340BC-A6D3-539D-CB1E-965CF9C5DE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8900000" flipV="1">
            <a:off x="917093" y="3213810"/>
            <a:ext cx="2457450" cy="3838575"/>
            <a:chOff x="587376" y="280988"/>
            <a:chExt cx="2457450" cy="3838575"/>
          </a:xfrm>
        </p:grpSpPr>
        <p:sp>
          <p:nvSpPr>
            <p:cNvPr id="99" name="Freeform 64">
              <a:extLst>
                <a:ext uri="{FF2B5EF4-FFF2-40B4-BE49-F238E27FC236}">
                  <a16:creationId xmlns:a16="http://schemas.microsoft.com/office/drawing/2014/main" id="{7AC7CD44-8A4B-F8A7-C900-0DD35E0EB8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443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0" name="Freeform 81">
              <a:extLst>
                <a:ext uri="{FF2B5EF4-FFF2-40B4-BE49-F238E27FC236}">
                  <a16:creationId xmlns:a16="http://schemas.microsoft.com/office/drawing/2014/main" id="{11D7F6C7-DB52-EF70-52AC-898829F0A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205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Freeform 61">
              <a:extLst>
                <a:ext uri="{FF2B5EF4-FFF2-40B4-BE49-F238E27FC236}">
                  <a16:creationId xmlns:a16="http://schemas.microsoft.com/office/drawing/2014/main" id="{198FB818-8D72-83A8-92A1-DBF9598518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443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2" name="Freeform 78">
              <a:extLst>
                <a:ext uri="{FF2B5EF4-FFF2-40B4-BE49-F238E27FC236}">
                  <a16:creationId xmlns:a16="http://schemas.microsoft.com/office/drawing/2014/main" id="{3D0C3C81-7CE0-2D78-D02F-F9DCF05011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205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3" name="Freeform 84">
              <a:extLst>
                <a:ext uri="{FF2B5EF4-FFF2-40B4-BE49-F238E27FC236}">
                  <a16:creationId xmlns:a16="http://schemas.microsoft.com/office/drawing/2014/main" id="{0C7ED120-F30B-14AB-5B2F-B022C86689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967038"/>
              <a:ext cx="1228725" cy="790575"/>
            </a:xfrm>
            <a:custGeom>
              <a:avLst/>
              <a:gdLst>
                <a:gd name="T0" fmla="*/ 95 w 258"/>
                <a:gd name="T1" fmla="*/ 132 h 166"/>
                <a:gd name="T2" fmla="*/ 258 w 258"/>
                <a:gd name="T3" fmla="*/ 149 h 166"/>
                <a:gd name="T4" fmla="*/ 0 w 258"/>
                <a:gd name="T5" fmla="*/ 0 h 166"/>
                <a:gd name="T6" fmla="*/ 95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95" y="132"/>
                  </a:moveTo>
                  <a:cubicBezTo>
                    <a:pt x="147" y="162"/>
                    <a:pt x="206" y="166"/>
                    <a:pt x="258" y="149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" y="54"/>
                    <a:pt x="44" y="102"/>
                    <a:pt x="95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4" name="Freeform 87">
              <a:extLst>
                <a:ext uri="{FF2B5EF4-FFF2-40B4-BE49-F238E27FC236}">
                  <a16:creationId xmlns:a16="http://schemas.microsoft.com/office/drawing/2014/main" id="{60788874-2352-19A7-D664-0106854D901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967038"/>
              <a:ext cx="1228725" cy="790575"/>
            </a:xfrm>
            <a:custGeom>
              <a:avLst/>
              <a:gdLst>
                <a:gd name="T0" fmla="*/ 162 w 258"/>
                <a:gd name="T1" fmla="*/ 132 h 166"/>
                <a:gd name="T2" fmla="*/ 258 w 258"/>
                <a:gd name="T3" fmla="*/ 0 h 166"/>
                <a:gd name="T4" fmla="*/ 0 w 258"/>
                <a:gd name="T5" fmla="*/ 149 h 166"/>
                <a:gd name="T6" fmla="*/ 162 w 258"/>
                <a:gd name="T7" fmla="*/ 132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162" y="132"/>
                  </a:moveTo>
                  <a:cubicBezTo>
                    <a:pt x="214" y="102"/>
                    <a:pt x="247" y="54"/>
                    <a:pt x="258" y="0"/>
                  </a:cubicBezTo>
                  <a:cubicBezTo>
                    <a:pt x="0" y="149"/>
                    <a:pt x="0" y="149"/>
                    <a:pt x="0" y="149"/>
                  </a:cubicBezTo>
                  <a:cubicBezTo>
                    <a:pt x="52" y="166"/>
                    <a:pt x="111" y="162"/>
                    <a:pt x="162" y="132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5" name="Freeform 60">
              <a:extLst>
                <a:ext uri="{FF2B5EF4-FFF2-40B4-BE49-F238E27FC236}">
                  <a16:creationId xmlns:a16="http://schemas.microsoft.com/office/drawing/2014/main" id="{88B03378-17C4-9F0A-14DE-B0D14C3A5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0988"/>
              <a:ext cx="319088" cy="1419225"/>
            </a:xfrm>
            <a:custGeom>
              <a:avLst/>
              <a:gdLst>
                <a:gd name="T0" fmla="*/ 0 w 67"/>
                <a:gd name="T1" fmla="*/ 0 h 298"/>
                <a:gd name="T2" fmla="*/ 0 w 67"/>
                <a:gd name="T3" fmla="*/ 298 h 298"/>
                <a:gd name="T4" fmla="*/ 67 w 67"/>
                <a:gd name="T5" fmla="*/ 149 h 298"/>
                <a:gd name="T6" fmla="*/ 0 w 67"/>
                <a:gd name="T7" fmla="*/ 0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0"/>
                  </a:moveTo>
                  <a:cubicBezTo>
                    <a:pt x="0" y="298"/>
                    <a:pt x="0" y="298"/>
                    <a:pt x="0" y="298"/>
                  </a:cubicBezTo>
                  <a:cubicBezTo>
                    <a:pt x="41" y="261"/>
                    <a:pt x="67" y="208"/>
                    <a:pt x="67" y="149"/>
                  </a:cubicBezTo>
                  <a:cubicBezTo>
                    <a:pt x="67" y="89"/>
                    <a:pt x="41" y="36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10000"/>
                  </a:srgbClr>
                </a:gs>
              </a:gsLst>
              <a:lin ang="27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6" name="Freeform 59">
              <a:extLst>
                <a:ext uri="{FF2B5EF4-FFF2-40B4-BE49-F238E27FC236}">
                  <a16:creationId xmlns:a16="http://schemas.microsoft.com/office/drawing/2014/main" id="{AF0D137B-1827-9F4C-03BB-6D7F26FF5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97013" y="280988"/>
              <a:ext cx="319088" cy="1419225"/>
            </a:xfrm>
            <a:custGeom>
              <a:avLst/>
              <a:gdLst>
                <a:gd name="T0" fmla="*/ 0 w 67"/>
                <a:gd name="T1" fmla="*/ 149 h 298"/>
                <a:gd name="T2" fmla="*/ 67 w 67"/>
                <a:gd name="T3" fmla="*/ 298 h 298"/>
                <a:gd name="T4" fmla="*/ 67 w 67"/>
                <a:gd name="T5" fmla="*/ 0 h 298"/>
                <a:gd name="T6" fmla="*/ 0 w 67"/>
                <a:gd name="T7" fmla="*/ 149 h 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298">
                  <a:moveTo>
                    <a:pt x="0" y="149"/>
                  </a:moveTo>
                  <a:cubicBezTo>
                    <a:pt x="0" y="208"/>
                    <a:pt x="26" y="261"/>
                    <a:pt x="67" y="298"/>
                  </a:cubicBezTo>
                  <a:cubicBezTo>
                    <a:pt x="67" y="0"/>
                    <a:pt x="67" y="0"/>
                    <a:pt x="67" y="0"/>
                  </a:cubicBezTo>
                  <a:cubicBezTo>
                    <a:pt x="26" y="36"/>
                    <a:pt x="0" y="89"/>
                    <a:pt x="0" y="149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89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7" name="Freeform 62">
              <a:extLst>
                <a:ext uri="{FF2B5EF4-FFF2-40B4-BE49-F238E27FC236}">
                  <a16:creationId xmlns:a16="http://schemas.microsoft.com/office/drawing/2014/main" id="{F0D58801-920F-64E9-DD6A-9E41DB9CE1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1390651"/>
              <a:ext cx="1228725" cy="761999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8" name="Freeform 65">
              <a:extLst>
                <a:ext uri="{FF2B5EF4-FFF2-40B4-BE49-F238E27FC236}">
                  <a16:creationId xmlns:a16="http://schemas.microsoft.com/office/drawing/2014/main" id="{1196BF7F-0B7D-24CC-1BF8-28DE94B28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1362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0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9" name="Freeform 79">
              <a:extLst>
                <a:ext uri="{FF2B5EF4-FFF2-40B4-BE49-F238E27FC236}">
                  <a16:creationId xmlns:a16="http://schemas.microsoft.com/office/drawing/2014/main" id="{0055D8F4-D194-4E40-FA91-94F7A1AEC8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124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0" name="Freeform 82">
              <a:extLst>
                <a:ext uri="{FF2B5EF4-FFF2-40B4-BE49-F238E27FC236}">
                  <a16:creationId xmlns:a16="http://schemas.microsoft.com/office/drawing/2014/main" id="{CBF5427B-8B0F-8276-A243-4B27DA41C3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124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1" name="Freeform 85">
              <a:extLst>
                <a:ext uri="{FF2B5EF4-FFF2-40B4-BE49-F238E27FC236}">
                  <a16:creationId xmlns:a16="http://schemas.microsoft.com/office/drawing/2014/main" id="{200EE055-2A12-AA92-46E4-2FA8D7BA3C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7376" y="2886075"/>
              <a:ext cx="1228725" cy="790575"/>
            </a:xfrm>
            <a:custGeom>
              <a:avLst/>
              <a:gdLst>
                <a:gd name="T0" fmla="*/ 0 w 258"/>
                <a:gd name="T1" fmla="*/ 17 h 166"/>
                <a:gd name="T2" fmla="*/ 258 w 258"/>
                <a:gd name="T3" fmla="*/ 166 h 166"/>
                <a:gd name="T4" fmla="*/ 162 w 258"/>
                <a:gd name="T5" fmla="*/ 34 h 166"/>
                <a:gd name="T6" fmla="*/ 0 w 258"/>
                <a:gd name="T7" fmla="*/ 1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7"/>
                  </a:moveTo>
                  <a:cubicBezTo>
                    <a:pt x="258" y="166"/>
                    <a:pt x="258" y="166"/>
                    <a:pt x="258" y="166"/>
                  </a:cubicBezTo>
                  <a:cubicBezTo>
                    <a:pt x="247" y="112"/>
                    <a:pt x="213" y="63"/>
                    <a:pt x="162" y="34"/>
                  </a:cubicBezTo>
                  <a:cubicBezTo>
                    <a:pt x="111" y="4"/>
                    <a:pt x="52" y="0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2" name="Freeform 88">
              <a:extLst>
                <a:ext uri="{FF2B5EF4-FFF2-40B4-BE49-F238E27FC236}">
                  <a16:creationId xmlns:a16="http://schemas.microsoft.com/office/drawing/2014/main" id="{3C38B1EC-E4D2-BF06-976B-C14979A12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spect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816101" y="2886075"/>
              <a:ext cx="1228725" cy="790575"/>
            </a:xfrm>
            <a:custGeom>
              <a:avLst/>
              <a:gdLst>
                <a:gd name="T0" fmla="*/ 0 w 258"/>
                <a:gd name="T1" fmla="*/ 166 h 166"/>
                <a:gd name="T2" fmla="*/ 258 w 258"/>
                <a:gd name="T3" fmla="*/ 17 h 166"/>
                <a:gd name="T4" fmla="*/ 96 w 258"/>
                <a:gd name="T5" fmla="*/ 34 h 166"/>
                <a:gd name="T6" fmla="*/ 0 w 25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8" h="166">
                  <a:moveTo>
                    <a:pt x="0" y="166"/>
                  </a:moveTo>
                  <a:cubicBezTo>
                    <a:pt x="258" y="17"/>
                    <a:pt x="258" y="17"/>
                    <a:pt x="258" y="17"/>
                  </a:cubicBezTo>
                  <a:cubicBezTo>
                    <a:pt x="206" y="0"/>
                    <a:pt x="147" y="4"/>
                    <a:pt x="96" y="34"/>
                  </a:cubicBezTo>
                  <a:cubicBezTo>
                    <a:pt x="44" y="63"/>
                    <a:pt x="11" y="112"/>
                    <a:pt x="0" y="166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FFFFFF">
                    <a:alpha val="80000"/>
                  </a:srgbClr>
                </a:gs>
                <a:gs pos="100000">
                  <a:srgbClr val="FFFFFF">
                    <a:alpha val="20000"/>
                  </a:srgbClr>
                </a:gs>
              </a:gsLst>
              <a:lin ang="10800000" scaled="0"/>
              <a:tileRect/>
            </a:gra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grpSp>
          <p:nvGrpSpPr>
            <p:cNvPr id="113" name="Group 112">
              <a:extLst>
                <a:ext uri="{FF2B5EF4-FFF2-40B4-BE49-F238E27FC236}">
                  <a16:creationId xmlns:a16="http://schemas.microsoft.com/office/drawing/2014/main" id="{5BCF6A29-31B0-2441-356B-86247D86DC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87376" y="280988"/>
              <a:ext cx="2457450" cy="3838575"/>
              <a:chOff x="587376" y="280988"/>
              <a:chExt cx="2457450" cy="3838575"/>
            </a:xfrm>
          </p:grpSpPr>
          <p:sp>
            <p:nvSpPr>
              <p:cNvPr id="114" name="Line 63">
                <a:extLst>
                  <a:ext uri="{FF2B5EF4-FFF2-40B4-BE49-F238E27FC236}">
                    <a16:creationId xmlns:a16="http://schemas.microsoft.com/office/drawing/2014/main" id="{6EB6905C-ACF6-9AF1-664F-5C0FED8A667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5" name="Line 66">
                <a:extLst>
                  <a:ext uri="{FF2B5EF4-FFF2-40B4-BE49-F238E27FC236}">
                    <a16:creationId xmlns:a16="http://schemas.microsoft.com/office/drawing/2014/main" id="{0E262CE0-BAF1-8146-35BB-AC059F7292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1443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6" name="Line 67">
                <a:extLst>
                  <a:ext uri="{FF2B5EF4-FFF2-40B4-BE49-F238E27FC236}">
                    <a16:creationId xmlns:a16="http://schemas.microsoft.com/office/drawing/2014/main" id="{191EBC3F-760E-86C1-8B21-A117912C6C2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80988"/>
                <a:ext cx="0" cy="3838575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7" name="Line 80">
                <a:extLst>
                  <a:ext uri="{FF2B5EF4-FFF2-40B4-BE49-F238E27FC236}">
                    <a16:creationId xmlns:a16="http://schemas.microsoft.com/office/drawing/2014/main" id="{53EAD6B4-1599-2782-D593-2D6148973A1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8" name="Line 83">
                <a:extLst>
                  <a:ext uri="{FF2B5EF4-FFF2-40B4-BE49-F238E27FC236}">
                    <a16:creationId xmlns:a16="http://schemas.microsoft.com/office/drawing/2014/main" id="{809484DC-53A9-6DF0-B3E7-61C4BBC6D22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205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19" name="Line 86">
                <a:extLst>
                  <a:ext uri="{FF2B5EF4-FFF2-40B4-BE49-F238E27FC236}">
                    <a16:creationId xmlns:a16="http://schemas.microsoft.com/office/drawing/2014/main" id="{631B2D90-841F-130E-48D8-D77FD39A80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587376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20" name="Line 89">
                <a:extLst>
                  <a:ext uri="{FF2B5EF4-FFF2-40B4-BE49-F238E27FC236}">
                    <a16:creationId xmlns:a16="http://schemas.microsoft.com/office/drawing/2014/main" id="{54CE9CB3-DC61-CF9B-41AF-A855A9A7FE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1816101" y="2967038"/>
                <a:ext cx="1228725" cy="709613"/>
              </a:xfrm>
              <a:prstGeom prst="line">
                <a:avLst/>
              </a:prstGeom>
              <a:noFill/>
              <a:ln w="12700" cap="rnd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1B2F52A-503B-3D02-DD9B-CD13E1192E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6">
            <a:extLst>
              <a:ext uri="{FF2B5EF4-FFF2-40B4-BE49-F238E27FC236}">
                <a16:creationId xmlns:a16="http://schemas.microsoft.com/office/drawing/2014/main" id="{EA1EAF5E-FFB3-BD50-2D80-15B1A519FC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86D9679-CDB7-1A17-8236-8B08D90E83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611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0">
            <a:extLst>
              <a:ext uri="{FF2B5EF4-FFF2-40B4-BE49-F238E27FC236}">
                <a16:creationId xmlns:a16="http://schemas.microsoft.com/office/drawing/2014/main" id="{120C2CE9-09D7-C315-9A26-E750905F8DE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57636" y="400049"/>
            <a:ext cx="8467760" cy="1185045"/>
          </a:xfrm>
        </p:spPr>
        <p:txBody>
          <a:bodyPr lIns="0"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BB5F0A77-8ECB-36B0-0483-E734AB12FD75}"/>
              </a:ext>
            </a:extLst>
          </p:cNvPr>
          <p:cNvSpPr>
            <a:spLocks noGrp="1"/>
          </p:cNvSpPr>
          <p:nvPr>
            <p:ph idx="11" hasCustomPrompt="1"/>
          </p:nvPr>
        </p:nvSpPr>
        <p:spPr>
          <a:xfrm>
            <a:off x="3157636" y="1997132"/>
            <a:ext cx="5597686" cy="4356056"/>
          </a:xfrm>
        </p:spPr>
        <p:txBody>
          <a:bodyPr lIns="0">
            <a:normAutofit/>
          </a:bodyPr>
          <a:lstStyle>
            <a:lvl1pPr marL="0" indent="0">
              <a:lnSpc>
                <a:spcPct val="130000"/>
              </a:lnSpc>
              <a:buNone/>
              <a:defRPr sz="1800"/>
            </a:lvl1pPr>
            <a:lvl2pPr marL="645750" indent="-285750">
              <a:lnSpc>
                <a:spcPct val="130000"/>
              </a:lnSpc>
              <a:buFont typeface="Arial" panose="020B0604020202020204" pitchFamily="34" charset="0"/>
              <a:buChar char="•"/>
              <a:defRPr sz="1800"/>
            </a:lvl2pPr>
            <a:lvl3pPr marL="720000" indent="0">
              <a:lnSpc>
                <a:spcPct val="130000"/>
              </a:lnSpc>
              <a:buNone/>
              <a:defRPr sz="1800"/>
            </a:lvl3pPr>
            <a:lvl4pPr marL="1080000" indent="0">
              <a:lnSpc>
                <a:spcPct val="130000"/>
              </a:lnSpc>
              <a:buNone/>
              <a:defRPr sz="1800"/>
            </a:lvl4pPr>
            <a:lvl5pPr marL="1440000" indent="0">
              <a:lnSpc>
                <a:spcPct val="130000"/>
              </a:lnSpc>
              <a:buNone/>
              <a:defRPr sz="1800"/>
            </a:lvl5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8" name="Content Placeholder 2">
            <a:extLst>
              <a:ext uri="{FF2B5EF4-FFF2-40B4-BE49-F238E27FC236}">
                <a16:creationId xmlns:a16="http://schemas.microsoft.com/office/drawing/2014/main" id="{CB4063C8-82E1-0B52-0D41-B642726AD1E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8945821" y="1997134"/>
            <a:ext cx="2679575" cy="435605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</a:lstStyle>
          <a:p>
            <a:r>
              <a:rPr lang="en-US" dirty="0">
                <a:cs typeface="Calibri"/>
              </a:rPr>
              <a:t>Click to add text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grpSp>
        <p:nvGrpSpPr>
          <p:cNvPr id="93" name="Group 92">
            <a:extLst>
              <a:ext uri="{FF2B5EF4-FFF2-40B4-BE49-F238E27FC236}">
                <a16:creationId xmlns:a16="http://schemas.microsoft.com/office/drawing/2014/main" id="{0374DF95-81A4-1CFF-D87E-1DBCA565C7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285095" y="457964"/>
            <a:ext cx="2211229" cy="2707415"/>
            <a:chOff x="9728105" y="457964"/>
            <a:chExt cx="2211229" cy="2707415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15172FB-4F23-B7CE-4A45-A96A16F64C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78A1988F-4EE5-01C8-E1E2-EE21A6AF800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59707535-B3AB-7212-B069-A366ABAFE26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E14A54E3-A9EA-3476-B996-946D455F356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Rectangle 30">
                  <a:extLst>
                    <a:ext uri="{FF2B5EF4-FFF2-40B4-BE49-F238E27FC236}">
                      <a16:creationId xmlns:a16="http://schemas.microsoft.com/office/drawing/2014/main" id="{8096AB25-3A2B-B9B7-A68E-1974E3ED87A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7" name="Rectangle 30">
                  <a:extLst>
                    <a:ext uri="{FF2B5EF4-FFF2-40B4-BE49-F238E27FC236}">
                      <a16:creationId xmlns:a16="http://schemas.microsoft.com/office/drawing/2014/main" id="{2085403A-97EF-4203-C58B-E41070E516F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B2F8BD77-64E1-4FBD-81A4-E43A307C934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id="{323A0F3A-5730-3AFC-409F-6A67460C5A7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03" name="Freeform: Shape 102">
                  <a:extLst>
                    <a:ext uri="{FF2B5EF4-FFF2-40B4-BE49-F238E27FC236}">
                      <a16:creationId xmlns:a16="http://schemas.microsoft.com/office/drawing/2014/main" id="{70681FEE-64CB-7074-366C-42CED63713A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08813273-0B3B-17D4-89E5-22B5D64078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8DEE50A8-DEB8-82E4-6939-22346B41BF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98" name="Freeform 68">
                  <a:extLst>
                    <a:ext uri="{FF2B5EF4-FFF2-40B4-BE49-F238E27FC236}">
                      <a16:creationId xmlns:a16="http://schemas.microsoft.com/office/drawing/2014/main" id="{7C268328-6EF0-F968-28D1-9F0E5B0177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99" name="Freeform 69">
                  <a:extLst>
                    <a:ext uri="{FF2B5EF4-FFF2-40B4-BE49-F238E27FC236}">
                      <a16:creationId xmlns:a16="http://schemas.microsoft.com/office/drawing/2014/main" id="{37BFDF79-1029-8C4B-621E-4A6C9DFB6D8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97" name="Line 70">
                <a:extLst>
                  <a:ext uri="{FF2B5EF4-FFF2-40B4-BE49-F238E27FC236}">
                    <a16:creationId xmlns:a16="http://schemas.microsoft.com/office/drawing/2014/main" id="{20958208-D7CF-3479-7930-E3FB39DAA4D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grpSp>
        <p:nvGrpSpPr>
          <p:cNvPr id="108" name="Group 107">
            <a:extLst>
              <a:ext uri="{FF2B5EF4-FFF2-40B4-BE49-F238E27FC236}">
                <a16:creationId xmlns:a16="http://schemas.microsoft.com/office/drawing/2014/main" id="{A5445BB5-50E8-C707-7C74-32796AC986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 flipV="1">
            <a:off x="268449" y="3721100"/>
            <a:ext cx="2211229" cy="2707415"/>
            <a:chOff x="9728105" y="457964"/>
            <a:chExt cx="2211229" cy="2707415"/>
          </a:xfrm>
        </p:grpSpPr>
        <p:grpSp>
          <p:nvGrpSpPr>
            <p:cNvPr id="109" name="Group 108">
              <a:extLst>
                <a:ext uri="{FF2B5EF4-FFF2-40B4-BE49-F238E27FC236}">
                  <a16:creationId xmlns:a16="http://schemas.microsoft.com/office/drawing/2014/main" id="{60348311-F256-5764-CF61-E4D36CE7B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940728" y="245341"/>
              <a:ext cx="1785984" cy="2211229"/>
              <a:chOff x="3125006" y="3171595"/>
              <a:chExt cx="1785984" cy="2211229"/>
            </a:xfrm>
          </p:grpSpPr>
          <p:grpSp>
            <p:nvGrpSpPr>
              <p:cNvPr id="115" name="Group 114">
                <a:extLst>
                  <a:ext uri="{FF2B5EF4-FFF2-40B4-BE49-F238E27FC236}">
                    <a16:creationId xmlns:a16="http://schemas.microsoft.com/office/drawing/2014/main" id="{965C0C66-56A0-6241-4611-3A2493CC25B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36819" y="3174345"/>
                <a:ext cx="1760933" cy="2208479"/>
                <a:chOff x="4749017" y="2998646"/>
                <a:chExt cx="1760933" cy="2208479"/>
              </a:xfrm>
            </p:grpSpPr>
            <p:cxnSp>
              <p:nvCxnSpPr>
                <p:cNvPr id="119" name="Straight Connector 118">
                  <a:extLst>
                    <a:ext uri="{FF2B5EF4-FFF2-40B4-BE49-F238E27FC236}">
                      <a16:creationId xmlns:a16="http://schemas.microsoft.com/office/drawing/2014/main" id="{EACD9C93-31AC-1752-5BBC-966E9B2DBF9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flipH="1">
                  <a:off x="5630197" y="2998646"/>
                  <a:ext cx="0" cy="2208479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0" name="Straight Connector 119">
                  <a:extLst>
                    <a:ext uri="{FF2B5EF4-FFF2-40B4-BE49-F238E27FC236}">
                      <a16:creationId xmlns:a16="http://schemas.microsoft.com/office/drawing/2014/main" id="{AD9C47F5-E53F-7F26-B78D-C86305CF012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CxnSpPr>
                  <a:cxnSpLocks noChangeAspect="1"/>
                </p:cNvCxn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CxnSpPr>
              <p:spPr>
                <a:xfrm rot="10800000" flipH="1">
                  <a:off x="4749017" y="4416771"/>
                  <a:ext cx="1760933" cy="0"/>
                </a:xfrm>
                <a:prstGeom prst="line">
                  <a:avLst/>
                </a:prstGeom>
                <a:ln w="12700">
                  <a:solidFill>
                    <a:srgbClr val="FFFF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1" name="Rectangle 30">
                  <a:extLst>
                    <a:ext uri="{FF2B5EF4-FFF2-40B4-BE49-F238E27FC236}">
                      <a16:creationId xmlns:a16="http://schemas.microsoft.com/office/drawing/2014/main" id="{83DE65FD-926B-50A2-C5CD-C1ED2C6BFDB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136242" y="3224252"/>
                  <a:ext cx="987915" cy="987915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2" name="Rectangle 30">
                  <a:extLst>
                    <a:ext uri="{FF2B5EF4-FFF2-40B4-BE49-F238E27FC236}">
                      <a16:creationId xmlns:a16="http://schemas.microsoft.com/office/drawing/2014/main" id="{B2D4F39F-E241-2969-4965-6940516FC55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 rot="13500000">
                  <a:off x="5327037" y="3070731"/>
                  <a:ext cx="606323" cy="606323"/>
                </a:xfrm>
                <a:custGeom>
                  <a:avLst/>
                  <a:gdLst>
                    <a:gd name="connsiteX0" fmla="*/ 0 w 1302493"/>
                    <a:gd name="connsiteY0" fmla="*/ 0 h 1302493"/>
                    <a:gd name="connsiteX1" fmla="*/ 1302493 w 1302493"/>
                    <a:gd name="connsiteY1" fmla="*/ 0 h 1302493"/>
                    <a:gd name="connsiteX2" fmla="*/ 1302493 w 1302493"/>
                    <a:gd name="connsiteY2" fmla="*/ 1302493 h 1302493"/>
                    <a:gd name="connsiteX3" fmla="*/ 0 w 1302493"/>
                    <a:gd name="connsiteY3" fmla="*/ 1302493 h 1302493"/>
                    <a:gd name="connsiteX4" fmla="*/ 0 w 1302493"/>
                    <a:gd name="connsiteY4" fmla="*/ 0 h 1302493"/>
                    <a:gd name="connsiteX0" fmla="*/ 1302493 w 1393933"/>
                    <a:gd name="connsiteY0" fmla="*/ 1302493 h 1393933"/>
                    <a:gd name="connsiteX1" fmla="*/ 0 w 1393933"/>
                    <a:gd name="connsiteY1" fmla="*/ 1302493 h 1393933"/>
                    <a:gd name="connsiteX2" fmla="*/ 0 w 1393933"/>
                    <a:gd name="connsiteY2" fmla="*/ 0 h 1393933"/>
                    <a:gd name="connsiteX3" fmla="*/ 1302493 w 1393933"/>
                    <a:gd name="connsiteY3" fmla="*/ 0 h 1393933"/>
                    <a:gd name="connsiteX4" fmla="*/ 1393933 w 1393933"/>
                    <a:gd name="connsiteY4" fmla="*/ 1393933 h 1393933"/>
                    <a:gd name="connsiteX0" fmla="*/ 0 w 1393933"/>
                    <a:gd name="connsiteY0" fmla="*/ 1302493 h 1393933"/>
                    <a:gd name="connsiteX1" fmla="*/ 0 w 1393933"/>
                    <a:gd name="connsiteY1" fmla="*/ 0 h 1393933"/>
                    <a:gd name="connsiteX2" fmla="*/ 1302493 w 1393933"/>
                    <a:gd name="connsiteY2" fmla="*/ 0 h 1393933"/>
                    <a:gd name="connsiteX3" fmla="*/ 1393933 w 1393933"/>
                    <a:gd name="connsiteY3" fmla="*/ 1393933 h 1393933"/>
                    <a:gd name="connsiteX0" fmla="*/ 0 w 1302493"/>
                    <a:gd name="connsiteY0" fmla="*/ 1302493 h 1302493"/>
                    <a:gd name="connsiteX1" fmla="*/ 0 w 1302493"/>
                    <a:gd name="connsiteY1" fmla="*/ 0 h 1302493"/>
                    <a:gd name="connsiteX2" fmla="*/ 1302493 w 1302493"/>
                    <a:gd name="connsiteY2" fmla="*/ 0 h 130249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</a:cxnLst>
                  <a:rect l="l" t="t" r="r" b="b"/>
                  <a:pathLst>
                    <a:path w="1302493" h="1302493">
                      <a:moveTo>
                        <a:pt x="0" y="1302493"/>
                      </a:moveTo>
                      <a:lnTo>
                        <a:pt x="0" y="0"/>
                      </a:lnTo>
                      <a:lnTo>
                        <a:pt x="1302493" y="0"/>
                      </a:lnTo>
                    </a:path>
                  </a:pathLst>
                </a:custGeom>
                <a:noFill/>
                <a:ln w="12700">
                  <a:solidFill>
                    <a:srgbClr val="FFFF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16" name="Group 115">
                <a:extLst>
                  <a:ext uri="{FF2B5EF4-FFF2-40B4-BE49-F238E27FC236}">
                    <a16:creationId xmlns:a16="http://schemas.microsoft.com/office/drawing/2014/main" id="{38E667E2-23D6-06EC-B435-059EACC0489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3125006" y="3171595"/>
                <a:ext cx="1785984" cy="1799739"/>
                <a:chOff x="6879836" y="3516901"/>
                <a:chExt cx="1785984" cy="1799739"/>
              </a:xfrm>
            </p:grpSpPr>
            <p:sp>
              <p:nvSpPr>
                <p:cNvPr id="117" name="Freeform: Shape 116">
                  <a:extLst>
                    <a:ext uri="{FF2B5EF4-FFF2-40B4-BE49-F238E27FC236}">
                      <a16:creationId xmlns:a16="http://schemas.microsoft.com/office/drawing/2014/main" id="{76B00091-7194-5945-8734-F08C954FA76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6879836" y="3521665"/>
                  <a:ext cx="892801" cy="1794975"/>
                </a:xfrm>
                <a:custGeom>
                  <a:avLst/>
                  <a:gdLst>
                    <a:gd name="connsiteX0" fmla="*/ 892801 w 892801"/>
                    <a:gd name="connsiteY0" fmla="*/ 0 h 1794975"/>
                    <a:gd name="connsiteX1" fmla="*/ 892801 w 892801"/>
                    <a:gd name="connsiteY1" fmla="*/ 1434622 h 1794975"/>
                    <a:gd name="connsiteX2" fmla="*/ 845919 w 892801"/>
                    <a:gd name="connsiteY2" fmla="*/ 1533379 h 1794975"/>
                    <a:gd name="connsiteX3" fmla="*/ 440820 w 892801"/>
                    <a:gd name="connsiteY3" fmla="*/ 1794916 h 1794975"/>
                    <a:gd name="connsiteX4" fmla="*/ 379878 w 892801"/>
                    <a:gd name="connsiteY4" fmla="*/ 1791253 h 1794975"/>
                    <a:gd name="connsiteX5" fmla="*/ 763083 w 892801"/>
                    <a:gd name="connsiteY5" fmla="*/ 100140 h 1794975"/>
                    <a:gd name="connsiteX6" fmla="*/ 892801 w 892801"/>
                    <a:gd name="connsiteY6" fmla="*/ 0 h 17949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</a:cxnLst>
                  <a:rect l="l" t="t" r="r" b="b"/>
                  <a:pathLst>
                    <a:path w="892801" h="1794975">
                      <a:moveTo>
                        <a:pt x="892801" y="0"/>
                      </a:moveTo>
                      <a:lnTo>
                        <a:pt x="892801" y="1434622"/>
                      </a:lnTo>
                      <a:lnTo>
                        <a:pt x="845919" y="1533379"/>
                      </a:lnTo>
                      <a:cubicBezTo>
                        <a:pt x="735106" y="1711682"/>
                        <a:pt x="584368" y="1792418"/>
                        <a:pt x="440820" y="1794916"/>
                      </a:cubicBezTo>
                      <a:cubicBezTo>
                        <a:pt x="420314" y="1795273"/>
                        <a:pt x="399954" y="1794033"/>
                        <a:pt x="379878" y="1791253"/>
                      </a:cubicBezTo>
                      <a:cubicBezTo>
                        <a:pt x="-41718" y="1732871"/>
                        <a:pt x="-338017" y="995203"/>
                        <a:pt x="763083" y="100140"/>
                      </a:cubicBezTo>
                      <a:lnTo>
                        <a:pt x="89280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118" name="Freeform: Shape 117">
                  <a:extLst>
                    <a:ext uri="{FF2B5EF4-FFF2-40B4-BE49-F238E27FC236}">
                      <a16:creationId xmlns:a16="http://schemas.microsoft.com/office/drawing/2014/main" id="{BBC29BA4-16A3-1452-4146-20264C0146C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>
                <a:xfrm>
                  <a:off x="7772637" y="3516901"/>
                  <a:ext cx="893183" cy="1795123"/>
                </a:xfrm>
                <a:custGeom>
                  <a:avLst/>
                  <a:gdLst>
                    <a:gd name="connsiteX0" fmla="*/ 191 w 893183"/>
                    <a:gd name="connsiteY0" fmla="*/ 0 h 1795123"/>
                    <a:gd name="connsiteX1" fmla="*/ 130101 w 893183"/>
                    <a:gd name="connsiteY1" fmla="*/ 100288 h 1795123"/>
                    <a:gd name="connsiteX2" fmla="*/ 513306 w 893183"/>
                    <a:gd name="connsiteY2" fmla="*/ 1791401 h 1795123"/>
                    <a:gd name="connsiteX3" fmla="*/ 47265 w 893183"/>
                    <a:gd name="connsiteY3" fmla="*/ 1533527 h 1795123"/>
                    <a:gd name="connsiteX4" fmla="*/ 192 w 893183"/>
                    <a:gd name="connsiteY4" fmla="*/ 1434367 h 1795123"/>
                    <a:gd name="connsiteX5" fmla="*/ 192 w 893183"/>
                    <a:gd name="connsiteY5" fmla="*/ 1438981 h 1795123"/>
                    <a:gd name="connsiteX6" fmla="*/ 0 w 893183"/>
                    <a:gd name="connsiteY6" fmla="*/ 1439386 h 1795123"/>
                    <a:gd name="connsiteX7" fmla="*/ 0 w 893183"/>
                    <a:gd name="connsiteY7" fmla="*/ 4764 h 1795123"/>
                    <a:gd name="connsiteX8" fmla="*/ 191 w 893183"/>
                    <a:gd name="connsiteY8" fmla="*/ 4616 h 1795123"/>
                    <a:gd name="connsiteX9" fmla="*/ 191 w 893183"/>
                    <a:gd name="connsiteY9" fmla="*/ 0 h 179512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893183" h="1795123">
                      <a:moveTo>
                        <a:pt x="191" y="0"/>
                      </a:moveTo>
                      <a:lnTo>
                        <a:pt x="130101" y="100288"/>
                      </a:lnTo>
                      <a:cubicBezTo>
                        <a:pt x="1231201" y="995351"/>
                        <a:pt x="934902" y="1733019"/>
                        <a:pt x="513306" y="1791401"/>
                      </a:cubicBezTo>
                      <a:cubicBezTo>
                        <a:pt x="352699" y="1813642"/>
                        <a:pt x="173909" y="1737302"/>
                        <a:pt x="47265" y="1533527"/>
                      </a:cubicBezTo>
                      <a:lnTo>
                        <a:pt x="192" y="1434367"/>
                      </a:lnTo>
                      <a:lnTo>
                        <a:pt x="192" y="1438981"/>
                      </a:lnTo>
                      <a:lnTo>
                        <a:pt x="0" y="1439386"/>
                      </a:lnTo>
                      <a:lnTo>
                        <a:pt x="0" y="4764"/>
                      </a:lnTo>
                      <a:lnTo>
                        <a:pt x="191" y="4616"/>
                      </a:lnTo>
                      <a:lnTo>
                        <a:pt x="191" y="0"/>
                      </a:ln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>
                    <a:solidFill>
                      <a:schemeClr val="tx1"/>
                    </a:solidFill>
                  </a:endParaRPr>
                </a:p>
              </p:txBody>
            </p:sp>
          </p:grpSp>
        </p:grpSp>
        <p:grpSp>
          <p:nvGrpSpPr>
            <p:cNvPr id="110" name="Group 109">
              <a:extLst>
                <a:ext uri="{FF2B5EF4-FFF2-40B4-BE49-F238E27FC236}">
                  <a16:creationId xmlns:a16="http://schemas.microsoft.com/office/drawing/2014/main" id="{6DEF5151-E1C8-79DA-AA94-F406CE561B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 userDrawn="1"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5400000">
              <a:off x="10400269" y="1917604"/>
              <a:ext cx="633413" cy="1862138"/>
              <a:chOff x="5959193" y="333389"/>
              <a:chExt cx="633413" cy="1862138"/>
            </a:xfrm>
          </p:grpSpPr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A63FFA48-1F7E-5963-4AAD-A6E2C1D4B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5959192" y="333389"/>
                <a:ext cx="633413" cy="1419225"/>
                <a:chOff x="5959192" y="333389"/>
                <a:chExt cx="633413" cy="1419225"/>
              </a:xfrm>
            </p:grpSpPr>
            <p:sp>
              <p:nvSpPr>
                <p:cNvPr id="113" name="Freeform 68">
                  <a:extLst>
                    <a:ext uri="{FF2B5EF4-FFF2-40B4-BE49-F238E27FC236}">
                      <a16:creationId xmlns:a16="http://schemas.microsoft.com/office/drawing/2014/main" id="{9B0AC0F7-48CE-DBC4-877B-C36BD9A0E2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959192" y="333389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4" name="Freeform 69">
                  <a:extLst>
                    <a:ext uri="{FF2B5EF4-FFF2-40B4-BE49-F238E27FC236}">
                      <a16:creationId xmlns:a16="http://schemas.microsoft.com/office/drawing/2014/main" id="{9CE55AA7-08FE-768A-DFEA-13EE468895E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278280" y="333389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sp>
            <p:nvSpPr>
              <p:cNvPr id="112" name="Line 70">
                <a:extLst>
                  <a:ext uri="{FF2B5EF4-FFF2-40B4-BE49-F238E27FC236}">
                    <a16:creationId xmlns:a16="http://schemas.microsoft.com/office/drawing/2014/main" id="{EE9CD552-7569-2A39-A082-9790C85B6AA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 userDrawn="1"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278281" y="333389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</p:grp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6F9AEDFC-F371-37C8-E0DA-7AAFA49CB8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157636" y="1799498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FD4A2EC-3D37-5ED6-3C9F-0CE19E6E5B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164" y="6357168"/>
            <a:ext cx="1641986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4" name="Footer Placeholder 6">
            <a:extLst>
              <a:ext uri="{FF2B5EF4-FFF2-40B4-BE49-F238E27FC236}">
                <a16:creationId xmlns:a16="http://schemas.microsoft.com/office/drawing/2014/main" id="{F4A13167-ABFC-A428-5DDD-7F6BAA8E98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CEF8E96-D06F-D077-7044-401B18EE50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64103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641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630301" y="533292"/>
            <a:ext cx="4132469" cy="2213542"/>
          </a:xfrm>
        </p:spPr>
        <p:txBody>
          <a:bodyPr>
            <a:no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add title</a:t>
            </a:r>
          </a:p>
        </p:txBody>
      </p: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A3805DED-0C97-4EF7-B1E1-0E016E0537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443525" y="2980612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2" name="Group 91">
            <a:extLst>
              <a:ext uri="{FF2B5EF4-FFF2-40B4-BE49-F238E27FC236}">
                <a16:creationId xmlns:a16="http://schemas.microsoft.com/office/drawing/2014/main" id="{6CA9855B-4072-4D45-821E-549FDF5481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8958" y="457964"/>
            <a:ext cx="7681842" cy="5937065"/>
            <a:chOff x="28958" y="457964"/>
            <a:chExt cx="7681842" cy="5937065"/>
          </a:xfrm>
        </p:grpSpPr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CD707C0C-4086-4F35-A8FC-A45D727AA6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8900000" flipH="1">
              <a:off x="3417239" y="1865958"/>
              <a:ext cx="1270000" cy="3384002"/>
              <a:chOff x="7920038" y="61913"/>
              <a:chExt cx="1270000" cy="3384002"/>
            </a:xfrm>
          </p:grpSpPr>
          <p:sp>
            <p:nvSpPr>
              <p:cNvPr id="195" name="Freeform 76">
                <a:extLst>
                  <a:ext uri="{FF2B5EF4-FFF2-40B4-BE49-F238E27FC236}">
                    <a16:creationId xmlns:a16="http://schemas.microsoft.com/office/drawing/2014/main" id="{3D21528F-9013-4CD7-9F7C-D3F36248816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7920038" y="61913"/>
                <a:ext cx="638175" cy="2843213"/>
              </a:xfrm>
              <a:custGeom>
                <a:avLst/>
                <a:gdLst>
                  <a:gd name="T0" fmla="*/ 0 w 134"/>
                  <a:gd name="T1" fmla="*/ 298 h 597"/>
                  <a:gd name="T2" fmla="*/ 134 w 134"/>
                  <a:gd name="T3" fmla="*/ 597 h 597"/>
                  <a:gd name="T4" fmla="*/ 134 w 134"/>
                  <a:gd name="T5" fmla="*/ 0 h 597"/>
                  <a:gd name="T6" fmla="*/ 0 w 134"/>
                  <a:gd name="T7" fmla="*/ 298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4" h="597">
                    <a:moveTo>
                      <a:pt x="0" y="298"/>
                    </a:moveTo>
                    <a:cubicBezTo>
                      <a:pt x="0" y="417"/>
                      <a:pt x="52" y="523"/>
                      <a:pt x="134" y="597"/>
                    </a:cubicBezTo>
                    <a:cubicBezTo>
                      <a:pt x="134" y="0"/>
                      <a:pt x="134" y="0"/>
                      <a:pt x="134" y="0"/>
                    </a:cubicBezTo>
                    <a:cubicBezTo>
                      <a:pt x="52" y="74"/>
                      <a:pt x="0" y="180"/>
                      <a:pt x="0" y="298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196" name="Freeform 77">
                <a:extLst>
                  <a:ext uri="{FF2B5EF4-FFF2-40B4-BE49-F238E27FC236}">
                    <a16:creationId xmlns:a16="http://schemas.microsoft.com/office/drawing/2014/main" id="{06A8F5A2-62EC-4CDC-945A-E6C50C86CA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8558213" y="61913"/>
                <a:ext cx="631825" cy="2843213"/>
              </a:xfrm>
              <a:custGeom>
                <a:avLst/>
                <a:gdLst>
                  <a:gd name="T0" fmla="*/ 0 w 133"/>
                  <a:gd name="T1" fmla="*/ 0 h 597"/>
                  <a:gd name="T2" fmla="*/ 0 w 133"/>
                  <a:gd name="T3" fmla="*/ 597 h 597"/>
                  <a:gd name="T4" fmla="*/ 133 w 133"/>
                  <a:gd name="T5" fmla="*/ 298 h 597"/>
                  <a:gd name="T6" fmla="*/ 0 w 133"/>
                  <a:gd name="T7" fmla="*/ 0 h 5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133" h="597">
                    <a:moveTo>
                      <a:pt x="0" y="0"/>
                    </a:moveTo>
                    <a:cubicBezTo>
                      <a:pt x="0" y="597"/>
                      <a:pt x="0" y="597"/>
                      <a:pt x="0" y="597"/>
                    </a:cubicBezTo>
                    <a:cubicBezTo>
                      <a:pt x="82" y="523"/>
                      <a:pt x="133" y="417"/>
                      <a:pt x="133" y="298"/>
                    </a:cubicBezTo>
                    <a:cubicBezTo>
                      <a:pt x="133" y="180"/>
                      <a:pt x="82" y="74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grpSp>
            <p:nvGrpSpPr>
              <p:cNvPr id="197" name="Group 196">
                <a:extLst>
                  <a:ext uri="{FF2B5EF4-FFF2-40B4-BE49-F238E27FC236}">
                    <a16:creationId xmlns:a16="http://schemas.microsoft.com/office/drawing/2014/main" id="{9625C8AA-1597-4CED-8301-18D382EF0DF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>
                <a:off x="7934326" y="61915"/>
                <a:ext cx="1241425" cy="3384000"/>
                <a:chOff x="7934326" y="61915"/>
                <a:chExt cx="1241425" cy="3384000"/>
              </a:xfrm>
            </p:grpSpPr>
            <p:sp>
              <p:nvSpPr>
                <p:cNvPr id="198" name="Line 90">
                  <a:extLst>
                    <a:ext uri="{FF2B5EF4-FFF2-40B4-BE49-F238E27FC236}">
                      <a16:creationId xmlns:a16="http://schemas.microsoft.com/office/drawing/2014/main" id="{5DF95B35-23E9-4724-A4F8-8ED718B5DE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8558213" y="61915"/>
                  <a:ext cx="0" cy="3384000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99" name="Freeform 91">
                  <a:extLst>
                    <a:ext uri="{FF2B5EF4-FFF2-40B4-BE49-F238E27FC236}">
                      <a16:creationId xmlns:a16="http://schemas.microsoft.com/office/drawing/2014/main" id="{26C6754B-5776-451D-95ED-62AA4D0BAEF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8181976" y="523875"/>
                  <a:ext cx="747713" cy="376238"/>
                </a:xfrm>
                <a:custGeom>
                  <a:avLst/>
                  <a:gdLst>
                    <a:gd name="T0" fmla="*/ 471 w 471"/>
                    <a:gd name="T1" fmla="*/ 0 h 237"/>
                    <a:gd name="T2" fmla="*/ 237 w 471"/>
                    <a:gd name="T3" fmla="*/ 237 h 237"/>
                    <a:gd name="T4" fmla="*/ 0 w 471"/>
                    <a:gd name="T5" fmla="*/ 0 h 23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1" h="237">
                      <a:moveTo>
                        <a:pt x="471" y="0"/>
                      </a:moveTo>
                      <a:lnTo>
                        <a:pt x="237" y="237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0" name="Freeform 92">
                  <a:extLst>
                    <a:ext uri="{FF2B5EF4-FFF2-40B4-BE49-F238E27FC236}">
                      <a16:creationId xmlns:a16="http://schemas.microsoft.com/office/drawing/2014/main" id="{A345A289-8D6C-4886-B54C-3E0D26D176E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77188" y="1028700"/>
                  <a:ext cx="1157288" cy="581025"/>
                </a:xfrm>
                <a:custGeom>
                  <a:avLst/>
                  <a:gdLst>
                    <a:gd name="T0" fmla="*/ 729 w 729"/>
                    <a:gd name="T1" fmla="*/ 0 h 366"/>
                    <a:gd name="T2" fmla="*/ 366 w 729"/>
                    <a:gd name="T3" fmla="*/ 366 h 366"/>
                    <a:gd name="T4" fmla="*/ 0 w 729"/>
                    <a:gd name="T5" fmla="*/ 0 h 3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29" h="366">
                      <a:moveTo>
                        <a:pt x="729" y="0"/>
                      </a:moveTo>
                      <a:lnTo>
                        <a:pt x="366" y="366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01" name="Freeform 93">
                  <a:extLst>
                    <a:ext uri="{FF2B5EF4-FFF2-40B4-BE49-F238E27FC236}">
                      <a16:creationId xmlns:a16="http://schemas.microsoft.com/office/drawing/2014/main" id="{5690D981-545B-4A73-A22E-6E701024A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7934326" y="1700213"/>
                  <a:ext cx="1241425" cy="619125"/>
                </a:xfrm>
                <a:custGeom>
                  <a:avLst/>
                  <a:gdLst>
                    <a:gd name="T0" fmla="*/ 782 w 782"/>
                    <a:gd name="T1" fmla="*/ 0 h 390"/>
                    <a:gd name="T2" fmla="*/ 393 w 782"/>
                    <a:gd name="T3" fmla="*/ 390 h 390"/>
                    <a:gd name="T4" fmla="*/ 0 w 782"/>
                    <a:gd name="T5" fmla="*/ 0 h 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782" h="390">
                      <a:moveTo>
                        <a:pt x="782" y="0"/>
                      </a:moveTo>
                      <a:lnTo>
                        <a:pt x="393" y="390"/>
                      </a:lnTo>
                      <a:lnTo>
                        <a:pt x="0" y="0"/>
                      </a:lnTo>
                    </a:path>
                  </a:pathLst>
                </a:cu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5" name="Group 94">
              <a:extLst>
                <a:ext uri="{FF2B5EF4-FFF2-40B4-BE49-F238E27FC236}">
                  <a16:creationId xmlns:a16="http://schemas.microsoft.com/office/drawing/2014/main" id="{FCB89D53-605D-4497-A82E-C5CB7B9AB1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flipH="1">
              <a:off x="28958" y="457964"/>
              <a:ext cx="5539609" cy="5682348"/>
              <a:chOff x="6623433" y="457964"/>
              <a:chExt cx="5539609" cy="5682348"/>
            </a:xfrm>
          </p:grpSpPr>
          <p:grpSp>
            <p:nvGrpSpPr>
              <p:cNvPr id="146" name="Group 145">
                <a:extLst>
                  <a:ext uri="{FF2B5EF4-FFF2-40B4-BE49-F238E27FC236}">
                    <a16:creationId xmlns:a16="http://schemas.microsoft.com/office/drawing/2014/main" id="{4200751B-2483-40F5-8C14-EF64034D45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73" name="Freeform 64">
                  <a:extLst>
                    <a:ext uri="{FF2B5EF4-FFF2-40B4-BE49-F238E27FC236}">
                      <a16:creationId xmlns:a16="http://schemas.microsoft.com/office/drawing/2014/main" id="{A9677C6B-C435-43E3-BF18-DC35709C972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4" name="Freeform 81">
                  <a:extLst>
                    <a:ext uri="{FF2B5EF4-FFF2-40B4-BE49-F238E27FC236}">
                      <a16:creationId xmlns:a16="http://schemas.microsoft.com/office/drawing/2014/main" id="{56E374F1-3376-4D82-B66C-A0588A30F0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5" name="Freeform 61">
                  <a:extLst>
                    <a:ext uri="{FF2B5EF4-FFF2-40B4-BE49-F238E27FC236}">
                      <a16:creationId xmlns:a16="http://schemas.microsoft.com/office/drawing/2014/main" id="{979B4E97-34CE-4034-8523-F1584A03448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6" name="Freeform 78">
                  <a:extLst>
                    <a:ext uri="{FF2B5EF4-FFF2-40B4-BE49-F238E27FC236}">
                      <a16:creationId xmlns:a16="http://schemas.microsoft.com/office/drawing/2014/main" id="{F4C4EFFF-E30B-4F0B-9ED4-FF63047DCBD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7" name="Freeform 84">
                  <a:extLst>
                    <a:ext uri="{FF2B5EF4-FFF2-40B4-BE49-F238E27FC236}">
                      <a16:creationId xmlns:a16="http://schemas.microsoft.com/office/drawing/2014/main" id="{173FDB7E-F5CA-497D-95CF-7A00D6789CF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8" name="Freeform 87">
                  <a:extLst>
                    <a:ext uri="{FF2B5EF4-FFF2-40B4-BE49-F238E27FC236}">
                      <a16:creationId xmlns:a16="http://schemas.microsoft.com/office/drawing/2014/main" id="{42266BB1-5605-4F64-B071-80A97BAD9C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79" name="Freeform 60">
                  <a:extLst>
                    <a:ext uri="{FF2B5EF4-FFF2-40B4-BE49-F238E27FC236}">
                      <a16:creationId xmlns:a16="http://schemas.microsoft.com/office/drawing/2014/main" id="{90D15A2A-0F2D-4AB8-8252-303BA5DB3B0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0" name="Freeform 59">
                  <a:extLst>
                    <a:ext uri="{FF2B5EF4-FFF2-40B4-BE49-F238E27FC236}">
                      <a16:creationId xmlns:a16="http://schemas.microsoft.com/office/drawing/2014/main" id="{E676282C-5FCF-4E29-AE15-2545F1A685E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1" name="Freeform 62">
                  <a:extLst>
                    <a:ext uri="{FF2B5EF4-FFF2-40B4-BE49-F238E27FC236}">
                      <a16:creationId xmlns:a16="http://schemas.microsoft.com/office/drawing/2014/main" id="{AF7EC2A1-EAFC-4851-A4E3-47811C4456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2" name="Freeform 65">
                  <a:extLst>
                    <a:ext uri="{FF2B5EF4-FFF2-40B4-BE49-F238E27FC236}">
                      <a16:creationId xmlns:a16="http://schemas.microsoft.com/office/drawing/2014/main" id="{6F9BD94B-F299-45D3-B66E-F20FBC9246D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3" name="Freeform 79">
                  <a:extLst>
                    <a:ext uri="{FF2B5EF4-FFF2-40B4-BE49-F238E27FC236}">
                      <a16:creationId xmlns:a16="http://schemas.microsoft.com/office/drawing/2014/main" id="{50E616C9-EAB1-4990-B569-17C6CB0889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4" name="Freeform 82">
                  <a:extLst>
                    <a:ext uri="{FF2B5EF4-FFF2-40B4-BE49-F238E27FC236}">
                      <a16:creationId xmlns:a16="http://schemas.microsoft.com/office/drawing/2014/main" id="{2F983FB0-2CC2-4D5F-A331-4130F138E9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5" name="Freeform 85">
                  <a:extLst>
                    <a:ext uri="{FF2B5EF4-FFF2-40B4-BE49-F238E27FC236}">
                      <a16:creationId xmlns:a16="http://schemas.microsoft.com/office/drawing/2014/main" id="{B1ABC269-0802-4C4A-9E57-6F876F122C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86" name="Freeform 88">
                  <a:extLst>
                    <a:ext uri="{FF2B5EF4-FFF2-40B4-BE49-F238E27FC236}">
                      <a16:creationId xmlns:a16="http://schemas.microsoft.com/office/drawing/2014/main" id="{233153AF-C5CF-40DD-9E5E-9B84272F46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187" name="Group 186">
                  <a:extLst>
                    <a:ext uri="{FF2B5EF4-FFF2-40B4-BE49-F238E27FC236}">
                      <a16:creationId xmlns:a16="http://schemas.microsoft.com/office/drawing/2014/main" id="{95E220B7-17F2-4748-A337-3B8D5886038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88" name="Line 63">
                    <a:extLst>
                      <a:ext uri="{FF2B5EF4-FFF2-40B4-BE49-F238E27FC236}">
                        <a16:creationId xmlns:a16="http://schemas.microsoft.com/office/drawing/2014/main" id="{63DC02CB-E162-45FD-AF68-0A1DB537F40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89" name="Line 66">
                    <a:extLst>
                      <a:ext uri="{FF2B5EF4-FFF2-40B4-BE49-F238E27FC236}">
                        <a16:creationId xmlns:a16="http://schemas.microsoft.com/office/drawing/2014/main" id="{4D9CBADA-7016-4987-B723-F7AE8E2E57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0" name="Line 67">
                    <a:extLst>
                      <a:ext uri="{FF2B5EF4-FFF2-40B4-BE49-F238E27FC236}">
                        <a16:creationId xmlns:a16="http://schemas.microsoft.com/office/drawing/2014/main" id="{1DCEDCA0-F979-4B3C-A0CA-F98F2DEE892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1" name="Line 80">
                    <a:extLst>
                      <a:ext uri="{FF2B5EF4-FFF2-40B4-BE49-F238E27FC236}">
                        <a16:creationId xmlns:a16="http://schemas.microsoft.com/office/drawing/2014/main" id="{1B701ADB-B6EB-4BED-8D15-F358A67EC9F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2" name="Line 83">
                    <a:extLst>
                      <a:ext uri="{FF2B5EF4-FFF2-40B4-BE49-F238E27FC236}">
                        <a16:creationId xmlns:a16="http://schemas.microsoft.com/office/drawing/2014/main" id="{239EB39D-EF7A-4284-83B8-904957045D8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3" name="Line 86">
                    <a:extLst>
                      <a:ext uri="{FF2B5EF4-FFF2-40B4-BE49-F238E27FC236}">
                        <a16:creationId xmlns:a16="http://schemas.microsoft.com/office/drawing/2014/main" id="{59413AC3-6F9D-431E-8136-F15C0FCA62A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94" name="Line 89">
                    <a:extLst>
                      <a:ext uri="{FF2B5EF4-FFF2-40B4-BE49-F238E27FC236}">
                        <a16:creationId xmlns:a16="http://schemas.microsoft.com/office/drawing/2014/main" id="{987DF8D6-E53D-4C41-B339-1E5094638FA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47" name="Group 146">
                <a:extLst>
                  <a:ext uri="{FF2B5EF4-FFF2-40B4-BE49-F238E27FC236}">
                    <a16:creationId xmlns:a16="http://schemas.microsoft.com/office/drawing/2014/main" id="{66036562-1199-405F-B95A-C3A543B5DB4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65" name="Group 164">
                  <a:extLst>
                    <a:ext uri="{FF2B5EF4-FFF2-40B4-BE49-F238E27FC236}">
                      <a16:creationId xmlns:a16="http://schemas.microsoft.com/office/drawing/2014/main" id="{C4C4997E-6944-4940-8B33-92DB90BCE3A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69" name="Straight Connector 168">
                    <a:extLst>
                      <a:ext uri="{FF2B5EF4-FFF2-40B4-BE49-F238E27FC236}">
                        <a16:creationId xmlns:a16="http://schemas.microsoft.com/office/drawing/2014/main" id="{0A44DA53-5DA1-44E2-8EB4-F53CC84C9F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70" name="Straight Connector 169">
                    <a:extLst>
                      <a:ext uri="{FF2B5EF4-FFF2-40B4-BE49-F238E27FC236}">
                        <a16:creationId xmlns:a16="http://schemas.microsoft.com/office/drawing/2014/main" id="{F072B3FF-FEA5-46BC-8627-9B46C5F3967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71" name="Rectangle 30">
                    <a:extLst>
                      <a:ext uri="{FF2B5EF4-FFF2-40B4-BE49-F238E27FC236}">
                        <a16:creationId xmlns:a16="http://schemas.microsoft.com/office/drawing/2014/main" id="{FB18587D-1BDA-4D28-9B48-3C37C764B66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72" name="Rectangle 30">
                    <a:extLst>
                      <a:ext uri="{FF2B5EF4-FFF2-40B4-BE49-F238E27FC236}">
                        <a16:creationId xmlns:a16="http://schemas.microsoft.com/office/drawing/2014/main" id="{8CFE033B-F34F-4836-B6F3-93E6C7D9C5C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66" name="Group 165">
                  <a:extLst>
                    <a:ext uri="{FF2B5EF4-FFF2-40B4-BE49-F238E27FC236}">
                      <a16:creationId xmlns:a16="http://schemas.microsoft.com/office/drawing/2014/main" id="{07F79761-CFAA-4330-8067-31EC1DC3E1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67" name="Freeform: Shape 166">
                    <a:extLst>
                      <a:ext uri="{FF2B5EF4-FFF2-40B4-BE49-F238E27FC236}">
                        <a16:creationId xmlns:a16="http://schemas.microsoft.com/office/drawing/2014/main" id="{8A0BC496-427B-4836-B989-97B0673D8F5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68" name="Freeform: Shape 167">
                    <a:extLst>
                      <a:ext uri="{FF2B5EF4-FFF2-40B4-BE49-F238E27FC236}">
                        <a16:creationId xmlns:a16="http://schemas.microsoft.com/office/drawing/2014/main" id="{A0D554E1-33ED-415C-BF15-FC38D2E33C7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D1F1EE7D-C5FF-46EA-AB9C-94E1F2D9B73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61" name="Group 160">
                  <a:extLst>
                    <a:ext uri="{FF2B5EF4-FFF2-40B4-BE49-F238E27FC236}">
                      <a16:creationId xmlns:a16="http://schemas.microsoft.com/office/drawing/2014/main" id="{2AC2FE37-AED7-4C81-A52E-FD105C1BDA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3" name="Freeform 68">
                    <a:extLst>
                      <a:ext uri="{FF2B5EF4-FFF2-40B4-BE49-F238E27FC236}">
                        <a16:creationId xmlns:a16="http://schemas.microsoft.com/office/drawing/2014/main" id="{AB34FC05-3259-4BE2-8DA9-91435FAFCE7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64" name="Freeform 69">
                    <a:extLst>
                      <a:ext uri="{FF2B5EF4-FFF2-40B4-BE49-F238E27FC236}">
                        <a16:creationId xmlns:a16="http://schemas.microsoft.com/office/drawing/2014/main" id="{AC11598E-3FD2-47F3-8E57-D5D6130DBC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62" name="Line 70">
                  <a:extLst>
                    <a:ext uri="{FF2B5EF4-FFF2-40B4-BE49-F238E27FC236}">
                      <a16:creationId xmlns:a16="http://schemas.microsoft.com/office/drawing/2014/main" id="{37D098FA-73CF-44E6-B612-7DE664E5DE0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66672930-1A30-4508-A9D2-FA4271C6B1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58" name="Freeform 68">
                  <a:extLst>
                    <a:ext uri="{FF2B5EF4-FFF2-40B4-BE49-F238E27FC236}">
                      <a16:creationId xmlns:a16="http://schemas.microsoft.com/office/drawing/2014/main" id="{174F3D5B-9943-4A8B-8699-ABB2B7991B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59" name="Freeform 69">
                  <a:extLst>
                    <a:ext uri="{FF2B5EF4-FFF2-40B4-BE49-F238E27FC236}">
                      <a16:creationId xmlns:a16="http://schemas.microsoft.com/office/drawing/2014/main" id="{6834DCA2-951C-4A9B-8490-5C7BD0FFBB9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60" name="Line 70">
                  <a:extLst>
                    <a:ext uri="{FF2B5EF4-FFF2-40B4-BE49-F238E27FC236}">
                      <a16:creationId xmlns:a16="http://schemas.microsoft.com/office/drawing/2014/main" id="{316B6CF4-BCF3-4765-B744-A1EB5A76D33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BAD99054-FC47-4391-9369-B309A0AA258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51" name="Group 150">
                  <a:extLst>
                    <a:ext uri="{FF2B5EF4-FFF2-40B4-BE49-F238E27FC236}">
                      <a16:creationId xmlns:a16="http://schemas.microsoft.com/office/drawing/2014/main" id="{1A1CDB94-FE6F-4AAC-94D9-DDCEC703B12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56" name="Freeform: Shape 155">
                    <a:extLst>
                      <a:ext uri="{FF2B5EF4-FFF2-40B4-BE49-F238E27FC236}">
                        <a16:creationId xmlns:a16="http://schemas.microsoft.com/office/drawing/2014/main" id="{99B22DCB-54E6-4769-9DD7-3736B4041B2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57" name="Freeform: Shape 156">
                    <a:extLst>
                      <a:ext uri="{FF2B5EF4-FFF2-40B4-BE49-F238E27FC236}">
                        <a16:creationId xmlns:a16="http://schemas.microsoft.com/office/drawing/2014/main" id="{67DA3C33-5733-4571-AD7C-F9D7447D184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52" name="Group 151">
                  <a:extLst>
                    <a:ext uri="{FF2B5EF4-FFF2-40B4-BE49-F238E27FC236}">
                      <a16:creationId xmlns:a16="http://schemas.microsoft.com/office/drawing/2014/main" id="{DEACDE3F-3571-479B-8545-A0EB157DFB7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53" name="Straight Connector 152">
                    <a:extLst>
                      <a:ext uri="{FF2B5EF4-FFF2-40B4-BE49-F238E27FC236}">
                        <a16:creationId xmlns:a16="http://schemas.microsoft.com/office/drawing/2014/main" id="{0EBC688C-242B-4AF8-9A28-74C5D3A7DD7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4" name="Rectangle 5">
                    <a:extLst>
                      <a:ext uri="{FF2B5EF4-FFF2-40B4-BE49-F238E27FC236}">
                        <a16:creationId xmlns:a16="http://schemas.microsoft.com/office/drawing/2014/main" id="{C4C8C45C-CEB8-4DEA-A7C9-8028747D4C2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55" name="Rectangle 5">
                    <a:extLst>
                      <a:ext uri="{FF2B5EF4-FFF2-40B4-BE49-F238E27FC236}">
                        <a16:creationId xmlns:a16="http://schemas.microsoft.com/office/drawing/2014/main" id="{7FC624AF-D992-41C1-A403-A0A4731BE06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  <p:grpSp>
          <p:nvGrpSpPr>
            <p:cNvPr id="96" name="Group 95">
              <a:extLst>
                <a:ext uri="{FF2B5EF4-FFF2-40B4-BE49-F238E27FC236}">
                  <a16:creationId xmlns:a16="http://schemas.microsoft.com/office/drawing/2014/main" id="{F63171A4-E846-4A64-8292-3ED3583B6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 flipH="1">
              <a:off x="2171191" y="712681"/>
              <a:ext cx="5539609" cy="5682348"/>
              <a:chOff x="6623433" y="457964"/>
              <a:chExt cx="5539609" cy="5682348"/>
            </a:xfrm>
          </p:grpSpPr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E59C66F3-BAB8-46AB-849B-0BC14A74B8A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124" name="Freeform 64">
                  <a:extLst>
                    <a:ext uri="{FF2B5EF4-FFF2-40B4-BE49-F238E27FC236}">
                      <a16:creationId xmlns:a16="http://schemas.microsoft.com/office/drawing/2014/main" id="{68CD087B-52FF-4F11-A251-6F6A6B9093A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5" name="Freeform 81">
                  <a:extLst>
                    <a:ext uri="{FF2B5EF4-FFF2-40B4-BE49-F238E27FC236}">
                      <a16:creationId xmlns:a16="http://schemas.microsoft.com/office/drawing/2014/main" id="{7FD7CD23-A1FC-41E8-A563-0B0A87A8FC8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6" name="Freeform 61">
                  <a:extLst>
                    <a:ext uri="{FF2B5EF4-FFF2-40B4-BE49-F238E27FC236}">
                      <a16:creationId xmlns:a16="http://schemas.microsoft.com/office/drawing/2014/main" id="{A3A34481-695D-470B-9A01-A047EAA615B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7" name="Freeform 78">
                  <a:extLst>
                    <a:ext uri="{FF2B5EF4-FFF2-40B4-BE49-F238E27FC236}">
                      <a16:creationId xmlns:a16="http://schemas.microsoft.com/office/drawing/2014/main" id="{5B26EEFA-6CAA-4BF6-B4BD-7C083D59BF3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8" name="Freeform 84">
                  <a:extLst>
                    <a:ext uri="{FF2B5EF4-FFF2-40B4-BE49-F238E27FC236}">
                      <a16:creationId xmlns:a16="http://schemas.microsoft.com/office/drawing/2014/main" id="{61976329-310A-4F70-B22C-F032D4BF7E3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29" name="Freeform 87">
                  <a:extLst>
                    <a:ext uri="{FF2B5EF4-FFF2-40B4-BE49-F238E27FC236}">
                      <a16:creationId xmlns:a16="http://schemas.microsoft.com/office/drawing/2014/main" id="{0A0DA1ED-70C5-4D8F-B61F-F6E9E07D59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0" name="Freeform 60">
                  <a:extLst>
                    <a:ext uri="{FF2B5EF4-FFF2-40B4-BE49-F238E27FC236}">
                      <a16:creationId xmlns:a16="http://schemas.microsoft.com/office/drawing/2014/main" id="{EDF58541-8ECC-487F-96C7-3267D0F9C8C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1" name="Freeform 59">
                  <a:extLst>
                    <a:ext uri="{FF2B5EF4-FFF2-40B4-BE49-F238E27FC236}">
                      <a16:creationId xmlns:a16="http://schemas.microsoft.com/office/drawing/2014/main" id="{D1DAAA62-5552-4436-97D9-353F629E8AB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2" name="Freeform 62">
                  <a:extLst>
                    <a:ext uri="{FF2B5EF4-FFF2-40B4-BE49-F238E27FC236}">
                      <a16:creationId xmlns:a16="http://schemas.microsoft.com/office/drawing/2014/main" id="{EBA1BB6B-72EF-4525-89A1-FC5BE70D71B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3" name="Freeform 65">
                  <a:extLst>
                    <a:ext uri="{FF2B5EF4-FFF2-40B4-BE49-F238E27FC236}">
                      <a16:creationId xmlns:a16="http://schemas.microsoft.com/office/drawing/2014/main" id="{D3BD4012-93F7-424A-9146-8E7E831D9E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4" name="Freeform 79">
                  <a:extLst>
                    <a:ext uri="{FF2B5EF4-FFF2-40B4-BE49-F238E27FC236}">
                      <a16:creationId xmlns:a16="http://schemas.microsoft.com/office/drawing/2014/main" id="{A2E36983-6A8E-4C78-AA27-363C0D676C8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5" name="Freeform 82">
                  <a:extLst>
                    <a:ext uri="{FF2B5EF4-FFF2-40B4-BE49-F238E27FC236}">
                      <a16:creationId xmlns:a16="http://schemas.microsoft.com/office/drawing/2014/main" id="{AB2380FC-F201-44F0-A531-1402201E4E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6" name="Freeform 85">
                  <a:extLst>
                    <a:ext uri="{FF2B5EF4-FFF2-40B4-BE49-F238E27FC236}">
                      <a16:creationId xmlns:a16="http://schemas.microsoft.com/office/drawing/2014/main" id="{737C3A27-BD47-4E93-A1E3-33B902DD068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37" name="Freeform 88">
                  <a:extLst>
                    <a:ext uri="{FF2B5EF4-FFF2-40B4-BE49-F238E27FC236}">
                      <a16:creationId xmlns:a16="http://schemas.microsoft.com/office/drawing/2014/main" id="{C257BCC6-B88D-4C3B-BEFD-25D320F39C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138" name="Group 137">
                  <a:extLst>
                    <a:ext uri="{FF2B5EF4-FFF2-40B4-BE49-F238E27FC236}">
                      <a16:creationId xmlns:a16="http://schemas.microsoft.com/office/drawing/2014/main" id="{0519964D-597A-4E0C-B66C-89D30B8582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139" name="Line 63">
                    <a:extLst>
                      <a:ext uri="{FF2B5EF4-FFF2-40B4-BE49-F238E27FC236}">
                        <a16:creationId xmlns:a16="http://schemas.microsoft.com/office/drawing/2014/main" id="{A31BADE6-3732-4787-8841-96E8F05C0A9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0" name="Line 66">
                    <a:extLst>
                      <a:ext uri="{FF2B5EF4-FFF2-40B4-BE49-F238E27FC236}">
                        <a16:creationId xmlns:a16="http://schemas.microsoft.com/office/drawing/2014/main" id="{447ED593-61E3-4BD7-8984-7FE5621549D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1" name="Line 67">
                    <a:extLst>
                      <a:ext uri="{FF2B5EF4-FFF2-40B4-BE49-F238E27FC236}">
                        <a16:creationId xmlns:a16="http://schemas.microsoft.com/office/drawing/2014/main" id="{6AD98272-0FC0-49AC-9877-8D2BAA5148B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2" name="Line 80">
                    <a:extLst>
                      <a:ext uri="{FF2B5EF4-FFF2-40B4-BE49-F238E27FC236}">
                        <a16:creationId xmlns:a16="http://schemas.microsoft.com/office/drawing/2014/main" id="{D54770D9-48C7-4C76-9F40-65C9B9C05CE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3" name="Line 83">
                    <a:extLst>
                      <a:ext uri="{FF2B5EF4-FFF2-40B4-BE49-F238E27FC236}">
                        <a16:creationId xmlns:a16="http://schemas.microsoft.com/office/drawing/2014/main" id="{4B9C1A3A-3DED-4CC1-820C-16B358DF9EC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4" name="Line 86">
                    <a:extLst>
                      <a:ext uri="{FF2B5EF4-FFF2-40B4-BE49-F238E27FC236}">
                        <a16:creationId xmlns:a16="http://schemas.microsoft.com/office/drawing/2014/main" id="{2404A56E-8A81-48CB-9AC4-2CB6EA55DD7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45" name="Line 89">
                    <a:extLst>
                      <a:ext uri="{FF2B5EF4-FFF2-40B4-BE49-F238E27FC236}">
                        <a16:creationId xmlns:a16="http://schemas.microsoft.com/office/drawing/2014/main" id="{6D6A743B-85A5-41A8-9664-D654620D25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23DAD9FD-AF99-4D89-9BC8-E6739BD17AC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16" name="Group 115">
                  <a:extLst>
                    <a:ext uri="{FF2B5EF4-FFF2-40B4-BE49-F238E27FC236}">
                      <a16:creationId xmlns:a16="http://schemas.microsoft.com/office/drawing/2014/main" id="{D7170781-0173-4FAB-8358-42C469FC51A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120" name="Straight Connector 119">
                    <a:extLst>
                      <a:ext uri="{FF2B5EF4-FFF2-40B4-BE49-F238E27FC236}">
                        <a16:creationId xmlns:a16="http://schemas.microsoft.com/office/drawing/2014/main" id="{03C55E22-B879-4AE0-BC46-BA8A4E950C5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1" name="Straight Connector 120">
                    <a:extLst>
                      <a:ext uri="{FF2B5EF4-FFF2-40B4-BE49-F238E27FC236}">
                        <a16:creationId xmlns:a16="http://schemas.microsoft.com/office/drawing/2014/main" id="{AA07E073-1978-4DCC-9E5C-FF89EF524BF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2" name="Rectangle 30">
                    <a:extLst>
                      <a:ext uri="{FF2B5EF4-FFF2-40B4-BE49-F238E27FC236}">
                        <a16:creationId xmlns:a16="http://schemas.microsoft.com/office/drawing/2014/main" id="{5691F80E-D2E0-4E78-AA76-8D827AE4101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23" name="Rectangle 30">
                    <a:extLst>
                      <a:ext uri="{FF2B5EF4-FFF2-40B4-BE49-F238E27FC236}">
                        <a16:creationId xmlns:a16="http://schemas.microsoft.com/office/drawing/2014/main" id="{E34C55D1-5C55-44D3-9C26-E1951DA3937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17" name="Group 116">
                  <a:extLst>
                    <a:ext uri="{FF2B5EF4-FFF2-40B4-BE49-F238E27FC236}">
                      <a16:creationId xmlns:a16="http://schemas.microsoft.com/office/drawing/2014/main" id="{4C9CB0E6-07EF-4140-926D-D380C1A88EB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118" name="Freeform: Shape 117">
                    <a:extLst>
                      <a:ext uri="{FF2B5EF4-FFF2-40B4-BE49-F238E27FC236}">
                        <a16:creationId xmlns:a16="http://schemas.microsoft.com/office/drawing/2014/main" id="{263BBD78-504D-435B-8933-2C460DC38E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19" name="Freeform: Shape 118">
                    <a:extLst>
                      <a:ext uri="{FF2B5EF4-FFF2-40B4-BE49-F238E27FC236}">
                        <a16:creationId xmlns:a16="http://schemas.microsoft.com/office/drawing/2014/main" id="{1AD78D29-1FCF-4E88-A958-924F701D5E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EA551A3F-69EF-45CC-87F7-867808A3FAD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12" name="Group 111">
                  <a:extLst>
                    <a:ext uri="{FF2B5EF4-FFF2-40B4-BE49-F238E27FC236}">
                      <a16:creationId xmlns:a16="http://schemas.microsoft.com/office/drawing/2014/main" id="{12724B09-E74E-49FA-BB5D-583BB89B798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14" name="Freeform 68">
                    <a:extLst>
                      <a:ext uri="{FF2B5EF4-FFF2-40B4-BE49-F238E27FC236}">
                        <a16:creationId xmlns:a16="http://schemas.microsoft.com/office/drawing/2014/main" id="{DA2788BF-64AD-4328-8CB9-8C2C98CF54E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15" name="Freeform 69">
                    <a:extLst>
                      <a:ext uri="{FF2B5EF4-FFF2-40B4-BE49-F238E27FC236}">
                        <a16:creationId xmlns:a16="http://schemas.microsoft.com/office/drawing/2014/main" id="{D9591CB5-16C9-44FC-B125-529D33F91BF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13" name="Line 70">
                  <a:extLst>
                    <a:ext uri="{FF2B5EF4-FFF2-40B4-BE49-F238E27FC236}">
                      <a16:creationId xmlns:a16="http://schemas.microsoft.com/office/drawing/2014/main" id="{4F82A945-38F0-45AF-A28A-C6A0E6A2E7F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00" name="Group 99">
                <a:extLst>
                  <a:ext uri="{FF2B5EF4-FFF2-40B4-BE49-F238E27FC236}">
                    <a16:creationId xmlns:a16="http://schemas.microsoft.com/office/drawing/2014/main" id="{80FA6744-F48F-4652-86E5-BA3ABEF3227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11158635" y="5515533"/>
                <a:ext cx="317159" cy="932400"/>
                <a:chOff x="6376988" y="280988"/>
                <a:chExt cx="633413" cy="1862138"/>
              </a:xfrm>
            </p:grpSpPr>
            <p:sp>
              <p:nvSpPr>
                <p:cNvPr id="109" name="Freeform 68">
                  <a:extLst>
                    <a:ext uri="{FF2B5EF4-FFF2-40B4-BE49-F238E27FC236}">
                      <a16:creationId xmlns:a16="http://schemas.microsoft.com/office/drawing/2014/main" id="{FAC3DEAD-5797-4CA1-A8F2-3F487AAC6B1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376988" y="280988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0" name="Freeform 69">
                  <a:extLst>
                    <a:ext uri="{FF2B5EF4-FFF2-40B4-BE49-F238E27FC236}">
                      <a16:creationId xmlns:a16="http://schemas.microsoft.com/office/drawing/2014/main" id="{F9AF9D64-C9FB-4D32-993D-3423A2E55EE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6696076" y="280988"/>
                  <a:ext cx="314325" cy="1419225"/>
                </a:xfrm>
                <a:custGeom>
                  <a:avLst/>
                  <a:gdLst>
                    <a:gd name="T0" fmla="*/ 0 w 66"/>
                    <a:gd name="T1" fmla="*/ 0 h 298"/>
                    <a:gd name="T2" fmla="*/ 0 w 66"/>
                    <a:gd name="T3" fmla="*/ 298 h 298"/>
                    <a:gd name="T4" fmla="*/ 66 w 66"/>
                    <a:gd name="T5" fmla="*/ 149 h 298"/>
                    <a:gd name="T6" fmla="*/ 0 w 66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6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6" y="208"/>
                        <a:pt x="66" y="149"/>
                      </a:cubicBezTo>
                      <a:cubicBezTo>
                        <a:pt x="66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111" name="Line 70">
                  <a:extLst>
                    <a:ext uri="{FF2B5EF4-FFF2-40B4-BE49-F238E27FC236}">
                      <a16:creationId xmlns:a16="http://schemas.microsoft.com/office/drawing/2014/main" id="{9097AC72-422F-4CE0-A772-A63E2294ACD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696076" y="280988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  <p:grpSp>
            <p:nvGrpSpPr>
              <p:cNvPr id="101" name="Group 100">
                <a:extLst>
                  <a:ext uri="{FF2B5EF4-FFF2-40B4-BE49-F238E27FC236}">
                    <a16:creationId xmlns:a16="http://schemas.microsoft.com/office/drawing/2014/main" id="{1A6B3F4D-48A0-4FC2-8720-2606D6AA04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7251633" y="4274501"/>
                <a:ext cx="903599" cy="2160000"/>
                <a:chOff x="9057947" y="3423463"/>
                <a:chExt cx="903599" cy="2160000"/>
              </a:xfrm>
            </p:grpSpPr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67E4FA26-563D-4D19-BAEB-A370818E51A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057947" y="3432856"/>
                  <a:ext cx="903599" cy="1872461"/>
                  <a:chOff x="10538626" y="3165838"/>
                  <a:chExt cx="936000" cy="1939601"/>
                </a:xfrm>
              </p:grpSpPr>
              <p:sp>
                <p:nvSpPr>
                  <p:cNvPr id="107" name="Freeform: Shape 106">
                    <a:extLst>
                      <a:ext uri="{FF2B5EF4-FFF2-40B4-BE49-F238E27FC236}">
                        <a16:creationId xmlns:a16="http://schemas.microsoft.com/office/drawing/2014/main" id="{03B51AAC-6B1D-43D1-8885-402653BA90F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538626" y="3183996"/>
                    <a:ext cx="453600" cy="1920288"/>
                  </a:xfrm>
                  <a:custGeom>
                    <a:avLst/>
                    <a:gdLst>
                      <a:gd name="connsiteX0" fmla="*/ 453600 w 453600"/>
                      <a:gd name="connsiteY0" fmla="*/ 0 h 1920288"/>
                      <a:gd name="connsiteX1" fmla="*/ 453600 w 453600"/>
                      <a:gd name="connsiteY1" fmla="*/ 1920288 h 1920288"/>
                      <a:gd name="connsiteX2" fmla="*/ 384059 w 453600"/>
                      <a:gd name="connsiteY2" fmla="*/ 1914152 h 1920288"/>
                      <a:gd name="connsiteX3" fmla="*/ 9354 w 453600"/>
                      <a:gd name="connsiteY3" fmla="*/ 1548700 h 1920288"/>
                      <a:gd name="connsiteX4" fmla="*/ 0 w 453600"/>
                      <a:gd name="connsiteY4" fmla="*/ 1455902 h 1920288"/>
                      <a:gd name="connsiteX5" fmla="*/ 146 w 453600"/>
                      <a:gd name="connsiteY5" fmla="*/ 1451885 h 1920288"/>
                      <a:gd name="connsiteX6" fmla="*/ 145 w 453600"/>
                      <a:gd name="connsiteY6" fmla="*/ 1451885 h 1920288"/>
                      <a:gd name="connsiteX7" fmla="*/ 7358 w 453600"/>
                      <a:gd name="connsiteY7" fmla="*/ 1253678 h 1920288"/>
                      <a:gd name="connsiteX8" fmla="*/ 424671 w 453600"/>
                      <a:gd name="connsiteY8" fmla="*/ 36480 h 1920288"/>
                      <a:gd name="connsiteX9" fmla="*/ 453600 w 453600"/>
                      <a:gd name="connsiteY9" fmla="*/ 0 h 192028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453600" h="1920288">
                        <a:moveTo>
                          <a:pt x="453600" y="0"/>
                        </a:moveTo>
                        <a:lnTo>
                          <a:pt x="453600" y="1920288"/>
                        </a:lnTo>
                        <a:lnTo>
                          <a:pt x="384059" y="1914152"/>
                        </a:lnTo>
                        <a:cubicBezTo>
                          <a:pt x="196308" y="1880615"/>
                          <a:pt x="47443" y="1734834"/>
                          <a:pt x="9354" y="1548700"/>
                        </a:cubicBezTo>
                        <a:lnTo>
                          <a:pt x="0" y="1455902"/>
                        </a:lnTo>
                        <a:lnTo>
                          <a:pt x="146" y="1451885"/>
                        </a:lnTo>
                        <a:lnTo>
                          <a:pt x="145" y="1451885"/>
                        </a:lnTo>
                        <a:lnTo>
                          <a:pt x="7358" y="1253678"/>
                        </a:lnTo>
                        <a:cubicBezTo>
                          <a:pt x="42019" y="780132"/>
                          <a:pt x="195015" y="355125"/>
                          <a:pt x="424671" y="36480"/>
                        </a:cubicBezTo>
                        <a:lnTo>
                          <a:pt x="453600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108" name="Freeform: Shape 107">
                    <a:extLst>
                      <a:ext uri="{FF2B5EF4-FFF2-40B4-BE49-F238E27FC236}">
                        <a16:creationId xmlns:a16="http://schemas.microsoft.com/office/drawing/2014/main" id="{CF4180FB-7FBD-421F-A284-4C2CC61B384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10992226" y="3165838"/>
                    <a:ext cx="482400" cy="1939601"/>
                  </a:xfrm>
                  <a:custGeom>
                    <a:avLst/>
                    <a:gdLst>
                      <a:gd name="connsiteX0" fmla="*/ 14399 w 482400"/>
                      <a:gd name="connsiteY0" fmla="*/ 0 h 1939601"/>
                      <a:gd name="connsiteX1" fmla="*/ 14399 w 482400"/>
                      <a:gd name="connsiteY1" fmla="*/ 689615 h 1939601"/>
                      <a:gd name="connsiteX2" fmla="*/ 14400 w 482400"/>
                      <a:gd name="connsiteY2" fmla="*/ 689615 h 1939601"/>
                      <a:gd name="connsiteX3" fmla="*/ 14401 w 482400"/>
                      <a:gd name="connsiteY3" fmla="*/ 689615 h 1939601"/>
                      <a:gd name="connsiteX4" fmla="*/ 14401 w 482400"/>
                      <a:gd name="connsiteY4" fmla="*/ 0 h 1939601"/>
                      <a:gd name="connsiteX5" fmla="*/ 57729 w 482400"/>
                      <a:gd name="connsiteY5" fmla="*/ 54638 h 1939601"/>
                      <a:gd name="connsiteX6" fmla="*/ 475042 w 482400"/>
                      <a:gd name="connsiteY6" fmla="*/ 1271836 h 1939601"/>
                      <a:gd name="connsiteX7" fmla="*/ 482255 w 482400"/>
                      <a:gd name="connsiteY7" fmla="*/ 1470043 h 1939601"/>
                      <a:gd name="connsiteX8" fmla="*/ 482254 w 482400"/>
                      <a:gd name="connsiteY8" fmla="*/ 1470043 h 1939601"/>
                      <a:gd name="connsiteX9" fmla="*/ 482400 w 482400"/>
                      <a:gd name="connsiteY9" fmla="*/ 1474060 h 1939601"/>
                      <a:gd name="connsiteX10" fmla="*/ 473046 w 482400"/>
                      <a:gd name="connsiteY10" fmla="*/ 1566858 h 1939601"/>
                      <a:gd name="connsiteX11" fmla="*/ 15706 w 482400"/>
                      <a:gd name="connsiteY11" fmla="*/ 1939601 h 1939601"/>
                      <a:gd name="connsiteX12" fmla="*/ 14400 w 482400"/>
                      <a:gd name="connsiteY12" fmla="*/ 1939469 h 1939601"/>
                      <a:gd name="connsiteX13" fmla="*/ 13094 w 482400"/>
                      <a:gd name="connsiteY13" fmla="*/ 1939601 h 1939601"/>
                      <a:gd name="connsiteX14" fmla="*/ 0 w 482400"/>
                      <a:gd name="connsiteY14" fmla="*/ 1938446 h 1939601"/>
                      <a:gd name="connsiteX15" fmla="*/ 0 w 482400"/>
                      <a:gd name="connsiteY15" fmla="*/ 18158 h 1939601"/>
                      <a:gd name="connsiteX16" fmla="*/ 14399 w 482400"/>
                      <a:gd name="connsiteY16" fmla="*/ 0 h 1939601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</a:cxnLst>
                    <a:rect l="l" t="t" r="r" b="b"/>
                    <a:pathLst>
                      <a:path w="482400" h="1939601">
                        <a:moveTo>
                          <a:pt x="14399" y="0"/>
                        </a:moveTo>
                        <a:lnTo>
                          <a:pt x="14399" y="689615"/>
                        </a:lnTo>
                        <a:lnTo>
                          <a:pt x="14400" y="689615"/>
                        </a:lnTo>
                        <a:lnTo>
                          <a:pt x="14401" y="689615"/>
                        </a:lnTo>
                        <a:lnTo>
                          <a:pt x="14401" y="0"/>
                        </a:lnTo>
                        <a:lnTo>
                          <a:pt x="57729" y="54638"/>
                        </a:lnTo>
                        <a:cubicBezTo>
                          <a:pt x="287385" y="373283"/>
                          <a:pt x="440381" y="798290"/>
                          <a:pt x="475042" y="1271836"/>
                        </a:cubicBezTo>
                        <a:lnTo>
                          <a:pt x="482255" y="1470043"/>
                        </a:lnTo>
                        <a:lnTo>
                          <a:pt x="482254" y="1470043"/>
                        </a:lnTo>
                        <a:lnTo>
                          <a:pt x="482400" y="1474060"/>
                        </a:lnTo>
                        <a:lnTo>
                          <a:pt x="473046" y="1566858"/>
                        </a:lnTo>
                        <a:cubicBezTo>
                          <a:pt x="429516" y="1779582"/>
                          <a:pt x="241298" y="1939601"/>
                          <a:pt x="15706" y="1939601"/>
                        </a:cubicBezTo>
                        <a:lnTo>
                          <a:pt x="14400" y="1939469"/>
                        </a:lnTo>
                        <a:lnTo>
                          <a:pt x="13094" y="1939601"/>
                        </a:lnTo>
                        <a:lnTo>
                          <a:pt x="0" y="1938446"/>
                        </a:lnTo>
                        <a:lnTo>
                          <a:pt x="0" y="18158"/>
                        </a:lnTo>
                        <a:lnTo>
                          <a:pt x="14399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  <p:grpSp>
              <p:nvGrpSpPr>
                <p:cNvPr id="103" name="Group 102">
                  <a:extLst>
                    <a:ext uri="{FF2B5EF4-FFF2-40B4-BE49-F238E27FC236}">
                      <a16:creationId xmlns:a16="http://schemas.microsoft.com/office/drawing/2014/main" id="{28E615C5-6A2E-4BF3-A3A8-9061C5B1B84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9210264" y="3423463"/>
                  <a:ext cx="597126" cy="2160000"/>
                  <a:chOff x="9210264" y="3423463"/>
                  <a:chExt cx="597126" cy="2160000"/>
                </a:xfrm>
              </p:grpSpPr>
              <p:cxnSp>
                <p:nvCxnSpPr>
                  <p:cNvPr id="104" name="Straight Connector 103">
                    <a:extLst>
                      <a:ext uri="{FF2B5EF4-FFF2-40B4-BE49-F238E27FC236}">
                        <a16:creationId xmlns:a16="http://schemas.microsoft.com/office/drawing/2014/main" id="{B15A4CEB-6B8D-48C3-8484-3EC282A34A1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>
                    <a:off x="9508827" y="3423463"/>
                    <a:ext cx="0" cy="216000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5" name="Rectangle 5">
                    <a:extLst>
                      <a:ext uri="{FF2B5EF4-FFF2-40B4-BE49-F238E27FC236}">
                        <a16:creationId xmlns:a16="http://schemas.microsoft.com/office/drawing/2014/main" id="{38F7FD7D-E582-4214-B1B3-D289130553F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10264" y="4162845"/>
                    <a:ext cx="597126" cy="597126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106" name="Rectangle 5">
                    <a:extLst>
                      <a:ext uri="{FF2B5EF4-FFF2-40B4-BE49-F238E27FC236}">
                        <a16:creationId xmlns:a16="http://schemas.microsoft.com/office/drawing/2014/main" id="{B74D1DAC-C0D4-447E-8665-EAFF34F4E3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2700000">
                    <a:off x="9297710" y="3747070"/>
                    <a:ext cx="422234" cy="422234"/>
                  </a:xfrm>
                  <a:custGeom>
                    <a:avLst/>
                    <a:gdLst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0 w 1239398"/>
                      <a:gd name="connsiteY4" fmla="*/ 0 h 1239398"/>
                      <a:gd name="connsiteX0" fmla="*/ 0 w 1239398"/>
                      <a:gd name="connsiteY0" fmla="*/ 0 h 1239398"/>
                      <a:gd name="connsiteX1" fmla="*/ 1239398 w 1239398"/>
                      <a:gd name="connsiteY1" fmla="*/ 0 h 1239398"/>
                      <a:gd name="connsiteX2" fmla="*/ 1239398 w 1239398"/>
                      <a:gd name="connsiteY2" fmla="*/ 1239398 h 1239398"/>
                      <a:gd name="connsiteX3" fmla="*/ 0 w 1239398"/>
                      <a:gd name="connsiteY3" fmla="*/ 1239398 h 1239398"/>
                      <a:gd name="connsiteX4" fmla="*/ 91440 w 1239398"/>
                      <a:gd name="connsiteY4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  <a:gd name="connsiteX3" fmla="*/ 91440 w 1239398"/>
                      <a:gd name="connsiteY3" fmla="*/ 91440 h 1239398"/>
                      <a:gd name="connsiteX0" fmla="*/ 1239398 w 1239398"/>
                      <a:gd name="connsiteY0" fmla="*/ 0 h 1239398"/>
                      <a:gd name="connsiteX1" fmla="*/ 1239398 w 1239398"/>
                      <a:gd name="connsiteY1" fmla="*/ 1239398 h 1239398"/>
                      <a:gd name="connsiteX2" fmla="*/ 0 w 1239398"/>
                      <a:gd name="connsiteY2" fmla="*/ 1239398 h 1239398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239398" h="1239398">
                        <a:moveTo>
                          <a:pt x="1239398" y="0"/>
                        </a:moveTo>
                        <a:lnTo>
                          <a:pt x="1239398" y="1239398"/>
                        </a:lnTo>
                        <a:lnTo>
                          <a:pt x="0" y="1239398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</p:grpSp>
        </p:grpSp>
      </p:grp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8E5FA1-697B-6FB5-4F63-346DF5F1703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7630067" y="3219450"/>
            <a:ext cx="4128934" cy="3092780"/>
          </a:xfrm>
        </p:spPr>
        <p:txBody>
          <a:bodyPr/>
          <a:lstStyle>
            <a:lvl1pPr marL="0" indent="0" algn="ctr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1pPr>
            <a:lvl2pPr marL="36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2pPr>
            <a:lvl3pPr marL="72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3pPr>
            <a:lvl4pPr marL="1080000" indent="0">
              <a:buNone/>
              <a:defRPr lang="en-US" sz="2000" kern="1200" spc="50" dirty="0" smtClean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4pPr>
            <a:lvl5pPr marL="1440000" indent="0">
              <a:buNone/>
              <a:defRPr lang="en-US" sz="2000" kern="1200" spc="50" dirty="0">
                <a:solidFill>
                  <a:schemeClr val="tx1">
                    <a:alpha val="60000"/>
                  </a:schemeClr>
                </a:solidFill>
                <a:latin typeface="+mn-lt"/>
                <a:ea typeface="+mn-ea"/>
                <a:cs typeface="Calibri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11894668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84522" y="298564"/>
            <a:ext cx="4650901" cy="6260873"/>
          </a:xfrm>
        </p:spPr>
        <p:txBody>
          <a:bodyPr anchor="ctr">
            <a:noAutofit/>
          </a:bodyPr>
          <a:lstStyle>
            <a:lvl1pPr algn="ctr">
              <a:defRPr sz="6000"/>
            </a:lvl1pPr>
          </a:lstStyle>
          <a:p>
            <a:r>
              <a:rPr lang="en-US" dirty="0"/>
              <a:t>Click to add title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44A4473-D4D4-4E24-B542-C5D63C28DA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4CA4A32-A016-460F-8B99-22A5D265B4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84DB1BC2-B158-4DA5-9164-843E6B566CE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751FDE2E-D749-401E-B3BA-66B2F523182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49546377-E2EE-4854-AA84-5575789BAFD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04FCC465-42B8-456F-951F-8C51A42F9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3D7F8A9A-8A53-4FD3-855C-C49B035CE87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AC347F99-AC7C-4DB2-8AAF-9E2A7AE629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89B06C37-E219-479D-B324-0DC7D056517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29A1D878-CEA2-41DC-8638-A8523167266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99394209-57ED-4126-A8DC-0862D1FA11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A48B0004-4618-4D71-88D1-A2FEE4F0AD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4D1C172B-2446-428A-A518-FE1B5FCE0D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E359C795-FCC1-401F-B0B6-F722AE632A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8260D102-71BB-497E-A5CF-743FB59874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811E3D98-A5FB-4BDE-A07D-A03EB898C67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9E48CE7F-B4EF-4629-8706-6838C171EF0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C8EBC77A-0887-4128-A73B-2C0165C6F94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7AF3D400-AAAA-47BD-922E-AA3A2AFA30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B0A3E6A0-609D-427D-9D34-E7CF184B4531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DDE08965-A3F4-426A-924B-102A6F6FE2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13FA8E6E-7F53-47E9-9BF8-1CD3130F42B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7A8A9991-EF8F-4128-9DB7-A2FA8CF2F6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41E966B6-186E-4D17-B570-969B6951AC0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918B08AD-5F3C-4FC5-8998-8524763C750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EDF72260-B0A1-47A1-9459-FDF4600ACA6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C6A7FA58-53F7-4C2F-96D5-E97BB3CC679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1B986617-481E-450F-8FAD-CA3086A3E04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4D24CAEB-B2FE-4796-8E6E-DB5148C380F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3D577B03-E6D9-4FFA-A799-E504CBF8D7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43509C13-FDEE-45B0-B954-D80D6F38F00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21FF647D-8D8A-43E8-A2E2-46D1117839F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7B8728B-0A45-4551-99F0-CF33B850DA5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CFAA15D-9EFC-4A70-AC98-CB3EF00C3A4C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AD80CCBD-3F02-48A0-A24E-5971D229517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AB5B7D34-5A4E-48DE-8893-0F022E4CC95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2341ADC6-0CC2-46C0-BA6F-9D99136698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A93316DB-546B-41BA-AD1B-94D5C467023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35105C82-44C4-41C2-96AE-ADE6DD1D712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A7A634F2-054C-4614-9ECB-96BE809893D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764AB7F-1912-4909-A04A-C8D125467E1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6B93639B-DE1C-4A46-A4B5-B88FD6FC201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A6C5D17F-13E7-4861-A839-3C56ABD56C4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1C343C91-0F9E-4530-939D-2D9F15DF4A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2109E9F-E572-4202-B7A6-630155DD5B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B4FF54B2-44F5-42F7-8353-111D80A8D22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19A2BBF4-4F54-4179-B672-AD4C8D58A30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2F2D95CF-DAE2-4601-B9A6-233F4F2F30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3CD52B72-C30B-4570-A8AB-78CB884F8D0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696A9FBF-C89D-4CF9-A1DC-C0275A3B326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C50B0ACE-17B4-4F11-BA43-0159796B839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0346B01-7019-48B2-9BE7-3E90F590FD6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5C186E4B-7559-4E95-9BDD-7DA75E0873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4FFE117A-211E-4BD5-AB76-05026DEC6B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5CC0C412-2859-4E97-924F-291318E6ADF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AECE441C-0FBF-4F02-9781-35F2487E3C0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951A4317-3E34-41B4-BCD9-E6E0627C18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CE2D40E4-274B-4D43-801B-7B3BAF03E454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2D939FC8-6395-4DCB-B28C-2342BFB72F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620FEEF2-AE91-48CA-8FE7-B50F83E1CF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27050D75-D26B-4BD3-A4A5-68DF13E9C1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37668160-F5BE-4756-B84F-C68992BC7A5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E7F90261-4A5A-4C39-B4B3-FEBED04E34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71681E7C-A7E8-4F01-9001-3FD1105E1B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01B0597-C838-4481-A49D-E8D85B631C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23C2B0BF-A329-4A97-B3D5-545BC6813E2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DBCCCA80-4FEE-4C79-8AF3-66B97054C84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4B9AD13F-808D-4464-989B-F40B3E77B74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076473B5-E30F-4635-8789-51368A971BD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EF568995-35CF-4C80-A63C-82B47F1BA1D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99432608-19E2-4A3E-A68B-45C8E5DD4713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127A2810-84DE-450A-986B-DE8AF8AE6F1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1A56ED6A-BBD4-4005-A99D-65BCF8047C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CFC0629C-AFCE-4D39-87D5-36EF1FE5CF8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81F3517A-93AD-4DF3-BEC7-E607A73E5E2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4CBBC251-E8DD-438C-8733-7D65F461A44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6A94A4D4-EFFA-4AE2-B533-75F01F0F006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1F4B0E1D-2F9C-444A-ADBA-BDE9F01D8DD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5F5ACA0E-A5DF-4015-8FD4-FA7A53E9D1A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5A4DCFFD-FD3C-42EA-862E-5B792D9020A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089A8F3-7530-4C17-848C-580015C3EDC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61D8EA0C-1521-4C6D-8C09-DD6D8F1F2219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517033B6-6B8A-4BD6-9A52-BF9E9EFBD48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229122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732E59-6597-437B-B2F8-E2DD1F86A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3BC1D-912E-4012-84AC-A509C9EF4F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77110C-4AA3-4101-B3BD-140B90AF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0F189-4D8E-4DE6-8295-CF92FA8BF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F33EC-1ACF-4D46-AEA5-A20802210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2449438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045267-19A7-4A3D-9658-AD3F78DD35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2305800"/>
            <a:ext cx="4636800" cy="2246400"/>
          </a:xfrm>
        </p:spPr>
        <p:txBody>
          <a:bodyPr anchor="ctr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F17554-5672-499F-BEB9-AB069E6D15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65250" y="2305800"/>
            <a:ext cx="4636800" cy="2246400"/>
          </a:xfrm>
        </p:spPr>
        <p:txBody>
          <a:bodyPr anchor="ctr">
            <a:normAutofit/>
          </a:bodyPr>
          <a:lstStyle>
            <a:lvl1pPr marL="0" indent="0" algn="ctr">
              <a:lnSpc>
                <a:spcPct val="125000"/>
              </a:lnSpc>
              <a:buNone/>
              <a:defRPr sz="2400" i="1">
                <a:solidFill>
                  <a:schemeClr val="tx1"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CBA3C6-C279-46AA-B4EE-5F861D83D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4C125B-DDB9-4F4E-B9E9-A747E648F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3D465E-E86B-42A8-B18A-9046E40D6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681007E-0E57-40DB-9A98-D04E0A05937B}"/>
              </a:ext>
            </a:extLst>
          </p:cNvPr>
          <p:cNvSpPr/>
          <p:nvPr/>
        </p:nvSpPr>
        <p:spPr>
          <a:xfrm>
            <a:off x="1437136" y="649304"/>
            <a:ext cx="340415" cy="340415"/>
          </a:xfrm>
          <a:prstGeom prst="ellipse">
            <a:avLst/>
          </a:prstGeo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FFFFFF">
                  <a:alpha val="10000"/>
                </a:srgbClr>
              </a:gs>
            </a:gsLst>
            <a:lin ang="2700000" scaled="0"/>
            <a:tileRect/>
          </a:gra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C2D7ED2-BAE3-470E-9EFF-F2A49EDD9767}"/>
              </a:ext>
            </a:extLst>
          </p:cNvPr>
          <p:cNvGrpSpPr/>
          <p:nvPr/>
        </p:nvGrpSpPr>
        <p:grpSpPr>
          <a:xfrm rot="10800000">
            <a:off x="1079500" y="952167"/>
            <a:ext cx="641184" cy="1069728"/>
            <a:chOff x="6484111" y="2967038"/>
            <a:chExt cx="641184" cy="1069728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B14D1A-9E1B-41C3-96AA-A5C40C4F9B3A}"/>
                </a:ext>
              </a:extLst>
            </p:cNvPr>
            <p:cNvGrpSpPr/>
            <p:nvPr/>
          </p:nvGrpSpPr>
          <p:grpSpPr>
            <a:xfrm>
              <a:off x="6808136" y="2967038"/>
              <a:ext cx="317159" cy="932400"/>
              <a:chOff x="6808136" y="2967038"/>
              <a:chExt cx="317159" cy="932400"/>
            </a:xfrm>
          </p:grpSpPr>
          <p:sp>
            <p:nvSpPr>
              <p:cNvPr id="14" name="Freeform 68">
                <a:extLst>
                  <a:ext uri="{FF2B5EF4-FFF2-40B4-BE49-F238E27FC236}">
                    <a16:creationId xmlns:a16="http://schemas.microsoft.com/office/drawing/2014/main" id="{00EC83EC-04A6-4533-80A5-B1817F1FB3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5" name="Freeform 69">
                <a:extLst>
                  <a:ext uri="{FF2B5EF4-FFF2-40B4-BE49-F238E27FC236}">
                    <a16:creationId xmlns:a16="http://schemas.microsoft.com/office/drawing/2014/main" id="{BF61FF24-9074-4265-ACF4-1AEC3621B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Line 70">
                <a:extLst>
                  <a:ext uri="{FF2B5EF4-FFF2-40B4-BE49-F238E27FC236}">
                    <a16:creationId xmlns:a16="http://schemas.microsoft.com/office/drawing/2014/main" id="{8D31D9FF-672B-4C5E-B4B2-DD86A12441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991EBFD-EBD5-48CE-9178-AF5B6F50D416}"/>
                </a:ext>
              </a:extLst>
            </p:cNvPr>
            <p:cNvGrpSpPr/>
            <p:nvPr/>
          </p:nvGrpSpPr>
          <p:grpSpPr>
            <a:xfrm rot="18900000" flipH="1">
              <a:off x="6484111" y="3104366"/>
              <a:ext cx="317159" cy="932400"/>
              <a:chOff x="6808136" y="2967038"/>
              <a:chExt cx="317159" cy="932400"/>
            </a:xfrm>
          </p:grpSpPr>
          <p:sp>
            <p:nvSpPr>
              <p:cNvPr id="11" name="Freeform 68">
                <a:extLst>
                  <a:ext uri="{FF2B5EF4-FFF2-40B4-BE49-F238E27FC236}">
                    <a16:creationId xmlns:a16="http://schemas.microsoft.com/office/drawing/2014/main" id="{1B45F046-3129-4A30-9402-44BA590CD1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08136" y="2967038"/>
                <a:ext cx="159772" cy="710627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69">
                <a:extLst>
                  <a:ext uri="{FF2B5EF4-FFF2-40B4-BE49-F238E27FC236}">
                    <a16:creationId xmlns:a16="http://schemas.microsoft.com/office/drawing/2014/main" id="{24589F32-BB2E-46B1-BAB5-75EA779C7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967908" y="2967038"/>
                <a:ext cx="157387" cy="710627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Line 70">
                <a:extLst>
                  <a:ext uri="{FF2B5EF4-FFF2-40B4-BE49-F238E27FC236}">
                    <a16:creationId xmlns:a16="http://schemas.microsoft.com/office/drawing/2014/main" id="{0BD46CA5-AE89-4413-AB8D-347179D8813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6967908" y="2967038"/>
                <a:ext cx="0" cy="932400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043A360-3214-4DB8-BD85-C6AE48D02D3A}"/>
              </a:ext>
            </a:extLst>
          </p:cNvPr>
          <p:cNvCxnSpPr>
            <a:cxnSpLocks/>
          </p:cNvCxnSpPr>
          <p:nvPr/>
        </p:nvCxnSpPr>
        <p:spPr>
          <a:xfrm rot="16200000" flipH="1">
            <a:off x="5826000" y="3429001"/>
            <a:ext cx="54000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045040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4AEE3-6C7B-402E-B26D-1D079D78D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641-6BDA-433D-9393-1DDACE0670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89400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8F8D2A-A489-488D-B1E1-23F36D3E9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4202" y="1685925"/>
            <a:ext cx="4928400" cy="4092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242E8-AEEF-4BBD-94E9-86F89D69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58D2CA-06C9-412D-A5D6-F97DDBBB0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A80D9-E04B-47BF-80DA-01E68346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52712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42251-8A4B-463E-982B-C657C3810F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74D5E-AC0B-46BF-8840-61CC89C3B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399" y="1736732"/>
            <a:ext cx="4928400" cy="661912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A0738-7A90-4A35-AB98-9656D6187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9400" y="2431256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DADFE01-1BA7-4288-9355-8B2B508BE5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4200" y="1736732"/>
            <a:ext cx="4928400" cy="662400"/>
          </a:xfrm>
        </p:spPr>
        <p:txBody>
          <a:bodyPr anchor="b">
            <a:normAutofit/>
          </a:bodyPr>
          <a:lstStyle>
            <a:lvl1pPr marL="0" indent="0">
              <a:buNone/>
              <a:defRPr sz="16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D49F77-6C55-47AC-B1AE-5D9906DBD7F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4200" y="2431257"/>
            <a:ext cx="4928400" cy="33472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D8EF53-AF86-47E8-83DC-8C419847A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01D653-ED9A-46D3-A97F-B5FA1DAE6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C5B9B66-64EA-4022-BD96-ECF2A80CE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523027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3B6B0-54DE-4F2D-84DD-D06CD3B117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FE053-BB16-4940-B248-2D496BB29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t>12/18/2024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BD80C-6CA1-42DB-B732-4807A27DA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A9DA86-C177-42C6-90F8-37C6844A2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7004688-7200-27A0-AED2-FDEA0C50E2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153976" y="457964"/>
            <a:ext cx="6009066" cy="5914582"/>
            <a:chOff x="6153976" y="457964"/>
            <a:chExt cx="6009066" cy="5914582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962AE0E-CD08-E4A3-B4FB-58E3FB6095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2700000">
              <a:off x="9012621" y="2980002"/>
              <a:ext cx="317159" cy="932400"/>
              <a:chOff x="6376988" y="280988"/>
              <a:chExt cx="633413" cy="1862138"/>
            </a:xfrm>
          </p:grpSpPr>
          <p:sp>
            <p:nvSpPr>
              <p:cNvPr id="86" name="Freeform 68">
                <a:extLst>
                  <a:ext uri="{FF2B5EF4-FFF2-40B4-BE49-F238E27FC236}">
                    <a16:creationId xmlns:a16="http://schemas.microsoft.com/office/drawing/2014/main" id="{942343E8-72A7-5457-2C99-D033A36FF01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376988" y="280988"/>
                <a:ext cx="319088" cy="1419225"/>
              </a:xfrm>
              <a:custGeom>
                <a:avLst/>
                <a:gdLst>
                  <a:gd name="T0" fmla="*/ 0 w 67"/>
                  <a:gd name="T1" fmla="*/ 149 h 298"/>
                  <a:gd name="T2" fmla="*/ 67 w 67"/>
                  <a:gd name="T3" fmla="*/ 298 h 298"/>
                  <a:gd name="T4" fmla="*/ 67 w 67"/>
                  <a:gd name="T5" fmla="*/ 0 h 298"/>
                  <a:gd name="T6" fmla="*/ 0 w 67"/>
                  <a:gd name="T7" fmla="*/ 149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298">
                    <a:moveTo>
                      <a:pt x="0" y="149"/>
                    </a:moveTo>
                    <a:cubicBezTo>
                      <a:pt x="0" y="208"/>
                      <a:pt x="26" y="261"/>
                      <a:pt x="67" y="298"/>
                    </a:cubicBezTo>
                    <a:cubicBezTo>
                      <a:pt x="67" y="0"/>
                      <a:pt x="67" y="0"/>
                      <a:pt x="67" y="0"/>
                    </a:cubicBezTo>
                    <a:cubicBezTo>
                      <a:pt x="26" y="36"/>
                      <a:pt x="0" y="89"/>
                      <a:pt x="0" y="149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7" name="Freeform 69">
                <a:extLst>
                  <a:ext uri="{FF2B5EF4-FFF2-40B4-BE49-F238E27FC236}">
                    <a16:creationId xmlns:a16="http://schemas.microsoft.com/office/drawing/2014/main" id="{1C19E638-91EB-75DC-9458-EA0229C044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>
                <a:off x="6696076" y="280988"/>
                <a:ext cx="314325" cy="1419225"/>
              </a:xfrm>
              <a:custGeom>
                <a:avLst/>
                <a:gdLst>
                  <a:gd name="T0" fmla="*/ 0 w 66"/>
                  <a:gd name="T1" fmla="*/ 0 h 298"/>
                  <a:gd name="T2" fmla="*/ 0 w 66"/>
                  <a:gd name="T3" fmla="*/ 298 h 298"/>
                  <a:gd name="T4" fmla="*/ 66 w 66"/>
                  <a:gd name="T5" fmla="*/ 149 h 298"/>
                  <a:gd name="T6" fmla="*/ 0 w 66"/>
                  <a:gd name="T7" fmla="*/ 0 h 2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6" h="298">
                    <a:moveTo>
                      <a:pt x="0" y="0"/>
                    </a:moveTo>
                    <a:cubicBezTo>
                      <a:pt x="0" y="298"/>
                      <a:pt x="0" y="298"/>
                      <a:pt x="0" y="298"/>
                    </a:cubicBezTo>
                    <a:cubicBezTo>
                      <a:pt x="41" y="261"/>
                      <a:pt x="66" y="208"/>
                      <a:pt x="66" y="149"/>
                    </a:cubicBezTo>
                    <a:cubicBezTo>
                      <a:pt x="66" y="89"/>
                      <a:pt x="41" y="36"/>
                      <a:pt x="0" y="0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10000"/>
                    </a:srgbClr>
                  </a:gs>
                </a:gsLst>
                <a:lin ang="27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88" name="Line 70">
                <a:extLst>
                  <a:ext uri="{FF2B5EF4-FFF2-40B4-BE49-F238E27FC236}">
                    <a16:creationId xmlns:a16="http://schemas.microsoft.com/office/drawing/2014/main" id="{6E02EB3D-A45E-B4B7-9E49-65E6921C6DE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 bwMode="auto">
              <a:xfrm flipV="1">
                <a:off x="6696076" y="280988"/>
                <a:ext cx="0" cy="1862138"/>
              </a:xfrm>
              <a:prstGeom prst="line">
                <a:avLst/>
              </a:prstGeom>
              <a:noFill/>
              <a:ln w="12700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46ED0F2C-33C6-33F8-D25A-653073FA8FE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324466" y="457964"/>
              <a:ext cx="3838576" cy="5838297"/>
              <a:chOff x="8324466" y="457964"/>
              <a:chExt cx="3838576" cy="5838297"/>
            </a:xfrm>
          </p:grpSpPr>
          <p:sp>
            <p:nvSpPr>
              <p:cNvPr id="48" name="Oval 47">
                <a:extLst>
                  <a:ext uri="{FF2B5EF4-FFF2-40B4-BE49-F238E27FC236}">
                    <a16:creationId xmlns:a16="http://schemas.microsoft.com/office/drawing/2014/main" id="{76C992DF-7C76-80E6-220E-5545B437E8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49" name="Group 48">
                <a:extLst>
                  <a:ext uri="{FF2B5EF4-FFF2-40B4-BE49-F238E27FC236}">
                    <a16:creationId xmlns:a16="http://schemas.microsoft.com/office/drawing/2014/main" id="{1532E4B2-6FAE-2363-8842-E08A265B0FBE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64" name="Freeform 64">
                  <a:extLst>
                    <a:ext uri="{FF2B5EF4-FFF2-40B4-BE49-F238E27FC236}">
                      <a16:creationId xmlns:a16="http://schemas.microsoft.com/office/drawing/2014/main" id="{D7AE19E9-E19F-29AF-639C-44EB5FB5E3E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5" name="Freeform 81">
                  <a:extLst>
                    <a:ext uri="{FF2B5EF4-FFF2-40B4-BE49-F238E27FC236}">
                      <a16:creationId xmlns:a16="http://schemas.microsoft.com/office/drawing/2014/main" id="{FC6B75DA-401A-8C4D-421A-4A0230030C8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6" name="Freeform 61">
                  <a:extLst>
                    <a:ext uri="{FF2B5EF4-FFF2-40B4-BE49-F238E27FC236}">
                      <a16:creationId xmlns:a16="http://schemas.microsoft.com/office/drawing/2014/main" id="{83B7B7D8-FAE1-EF25-3177-C597CA2855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7" name="Freeform 78">
                  <a:extLst>
                    <a:ext uri="{FF2B5EF4-FFF2-40B4-BE49-F238E27FC236}">
                      <a16:creationId xmlns:a16="http://schemas.microsoft.com/office/drawing/2014/main" id="{D8189C2B-39BF-F3AD-761F-3EC5A413936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8" name="Freeform 84">
                  <a:extLst>
                    <a:ext uri="{FF2B5EF4-FFF2-40B4-BE49-F238E27FC236}">
                      <a16:creationId xmlns:a16="http://schemas.microsoft.com/office/drawing/2014/main" id="{9B3C11E0-E220-6347-106F-7361EEF4B71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69" name="Freeform 87">
                  <a:extLst>
                    <a:ext uri="{FF2B5EF4-FFF2-40B4-BE49-F238E27FC236}">
                      <a16:creationId xmlns:a16="http://schemas.microsoft.com/office/drawing/2014/main" id="{79AAD932-DEE5-826A-1B8E-BF1B2B2BB3D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0" name="Freeform 60">
                  <a:extLst>
                    <a:ext uri="{FF2B5EF4-FFF2-40B4-BE49-F238E27FC236}">
                      <a16:creationId xmlns:a16="http://schemas.microsoft.com/office/drawing/2014/main" id="{A9BA9C23-F16A-423E-DB70-2BBBE58B0C85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1" name="Freeform 59">
                  <a:extLst>
                    <a:ext uri="{FF2B5EF4-FFF2-40B4-BE49-F238E27FC236}">
                      <a16:creationId xmlns:a16="http://schemas.microsoft.com/office/drawing/2014/main" id="{237FA726-DD02-A25D-C698-4FB16B377C4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2" name="Freeform 62">
                  <a:extLst>
                    <a:ext uri="{FF2B5EF4-FFF2-40B4-BE49-F238E27FC236}">
                      <a16:creationId xmlns:a16="http://schemas.microsoft.com/office/drawing/2014/main" id="{A0991B4B-EDB7-1AEE-679D-75A7958333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3" name="Freeform 65">
                  <a:extLst>
                    <a:ext uri="{FF2B5EF4-FFF2-40B4-BE49-F238E27FC236}">
                      <a16:creationId xmlns:a16="http://schemas.microsoft.com/office/drawing/2014/main" id="{198D13E0-51CA-CC43-BFAD-752CD4E5ED2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4" name="Freeform 79">
                  <a:extLst>
                    <a:ext uri="{FF2B5EF4-FFF2-40B4-BE49-F238E27FC236}">
                      <a16:creationId xmlns:a16="http://schemas.microsoft.com/office/drawing/2014/main" id="{979DDC47-298E-AFD7-CE86-9F24018FCB5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5" name="Freeform 82">
                  <a:extLst>
                    <a:ext uri="{FF2B5EF4-FFF2-40B4-BE49-F238E27FC236}">
                      <a16:creationId xmlns:a16="http://schemas.microsoft.com/office/drawing/2014/main" id="{FDF6497C-C9D8-77C1-9EC1-AA3DC693FD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6" name="Freeform 85">
                  <a:extLst>
                    <a:ext uri="{FF2B5EF4-FFF2-40B4-BE49-F238E27FC236}">
                      <a16:creationId xmlns:a16="http://schemas.microsoft.com/office/drawing/2014/main" id="{F94954A5-B504-9802-E8A3-D92A434B215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77" name="Freeform 88">
                  <a:extLst>
                    <a:ext uri="{FF2B5EF4-FFF2-40B4-BE49-F238E27FC236}">
                      <a16:creationId xmlns:a16="http://schemas.microsoft.com/office/drawing/2014/main" id="{26CA4C70-E5AD-FFC4-4F64-9029A88E16B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78" name="Group 77">
                  <a:extLst>
                    <a:ext uri="{FF2B5EF4-FFF2-40B4-BE49-F238E27FC236}">
                      <a16:creationId xmlns:a16="http://schemas.microsoft.com/office/drawing/2014/main" id="{C2F66C97-233E-069E-842E-FC7DD613F3E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79" name="Line 63">
                    <a:extLst>
                      <a:ext uri="{FF2B5EF4-FFF2-40B4-BE49-F238E27FC236}">
                        <a16:creationId xmlns:a16="http://schemas.microsoft.com/office/drawing/2014/main" id="{AA0F3696-6B0D-543A-4D40-8B145249CBF1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0" name="Line 66">
                    <a:extLst>
                      <a:ext uri="{FF2B5EF4-FFF2-40B4-BE49-F238E27FC236}">
                        <a16:creationId xmlns:a16="http://schemas.microsoft.com/office/drawing/2014/main" id="{29D21825-8498-CADF-8EB5-D08C5C4348E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1" name="Line 67">
                    <a:extLst>
                      <a:ext uri="{FF2B5EF4-FFF2-40B4-BE49-F238E27FC236}">
                        <a16:creationId xmlns:a16="http://schemas.microsoft.com/office/drawing/2014/main" id="{D1EBC7BA-66A7-56E5-19F7-65B9A2BE6EB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2" name="Line 80">
                    <a:extLst>
                      <a:ext uri="{FF2B5EF4-FFF2-40B4-BE49-F238E27FC236}">
                        <a16:creationId xmlns:a16="http://schemas.microsoft.com/office/drawing/2014/main" id="{41A6EA28-930F-EBBA-43EE-6CB627294AC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3" name="Line 83">
                    <a:extLst>
                      <a:ext uri="{FF2B5EF4-FFF2-40B4-BE49-F238E27FC236}">
                        <a16:creationId xmlns:a16="http://schemas.microsoft.com/office/drawing/2014/main" id="{5297B34D-B81D-6350-4194-484D7EC282F4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4" name="Line 86">
                    <a:extLst>
                      <a:ext uri="{FF2B5EF4-FFF2-40B4-BE49-F238E27FC236}">
                        <a16:creationId xmlns:a16="http://schemas.microsoft.com/office/drawing/2014/main" id="{DD7C599E-910F-8D88-3AA0-B24C9A79E13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85" name="Line 89">
                    <a:extLst>
                      <a:ext uri="{FF2B5EF4-FFF2-40B4-BE49-F238E27FC236}">
                        <a16:creationId xmlns:a16="http://schemas.microsoft.com/office/drawing/2014/main" id="{E663B789-16D2-7968-1AB9-E036E4D4285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EBE4D28C-9D5D-2CDF-4E98-5D046F140CB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19D439ED-096C-BC38-ECCB-78B2B5178F8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60" name="Straight Connector 59">
                    <a:extLst>
                      <a:ext uri="{FF2B5EF4-FFF2-40B4-BE49-F238E27FC236}">
                        <a16:creationId xmlns:a16="http://schemas.microsoft.com/office/drawing/2014/main" id="{8E820AB2-DB7A-A79D-FAE4-35AC3D677C8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Straight Connector 60">
                    <a:extLst>
                      <a:ext uri="{FF2B5EF4-FFF2-40B4-BE49-F238E27FC236}">
                        <a16:creationId xmlns:a16="http://schemas.microsoft.com/office/drawing/2014/main" id="{C88E5C4B-5B7B-FDA4-A576-7854A9D15983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2" name="Rectangle 30">
                    <a:extLst>
                      <a:ext uri="{FF2B5EF4-FFF2-40B4-BE49-F238E27FC236}">
                        <a16:creationId xmlns:a16="http://schemas.microsoft.com/office/drawing/2014/main" id="{E3C02BC9-4E4F-3743-8563-808D6A0B437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63" name="Rectangle 30">
                    <a:extLst>
                      <a:ext uri="{FF2B5EF4-FFF2-40B4-BE49-F238E27FC236}">
                        <a16:creationId xmlns:a16="http://schemas.microsoft.com/office/drawing/2014/main" id="{D0EF96EA-252F-062A-E566-42ABC6B9036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57" name="Group 56">
                  <a:extLst>
                    <a:ext uri="{FF2B5EF4-FFF2-40B4-BE49-F238E27FC236}">
                      <a16:creationId xmlns:a16="http://schemas.microsoft.com/office/drawing/2014/main" id="{58DCE928-965C-EA85-F5C1-24E19E45854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58" name="Freeform: Shape 57">
                    <a:extLst>
                      <a:ext uri="{FF2B5EF4-FFF2-40B4-BE49-F238E27FC236}">
                        <a16:creationId xmlns:a16="http://schemas.microsoft.com/office/drawing/2014/main" id="{B5B70EF0-D01D-E5DD-0234-6B93EE439E1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59" name="Freeform: Shape 58">
                    <a:extLst>
                      <a:ext uri="{FF2B5EF4-FFF2-40B4-BE49-F238E27FC236}">
                        <a16:creationId xmlns:a16="http://schemas.microsoft.com/office/drawing/2014/main" id="{CA0351E2-397A-7FC9-6BE5-A3018AAB2BD5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9EE4DD70-FCD0-DFFE-52A6-0DE9BC23311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1466F87F-6F35-E28C-1556-6383A82F7F80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54" name="Freeform 68">
                    <a:extLst>
                      <a:ext uri="{FF2B5EF4-FFF2-40B4-BE49-F238E27FC236}">
                        <a16:creationId xmlns:a16="http://schemas.microsoft.com/office/drawing/2014/main" id="{D4FD8A8E-2B46-F940-BD0E-086FCF76665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69">
                    <a:extLst>
                      <a:ext uri="{FF2B5EF4-FFF2-40B4-BE49-F238E27FC236}">
                        <a16:creationId xmlns:a16="http://schemas.microsoft.com/office/drawing/2014/main" id="{7532BE26-5B7C-EE9E-4191-8A54CDBBD66F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53" name="Line 70">
                  <a:extLst>
                    <a:ext uri="{FF2B5EF4-FFF2-40B4-BE49-F238E27FC236}">
                      <a16:creationId xmlns:a16="http://schemas.microsoft.com/office/drawing/2014/main" id="{BFC8ECE6-D59A-9EE4-CB81-D6162F00D8E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15080BC2-EE72-5D70-6666-DEBC491653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>
              <a:grpSpLocks noChangeAspect="1"/>
            </p:cNvGrp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 rot="10800000">
              <a:off x="6153976" y="534249"/>
              <a:ext cx="3838576" cy="5838297"/>
              <a:chOff x="8324466" y="457964"/>
              <a:chExt cx="3838576" cy="5838297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393AA0A3-2A8A-2332-F348-F88D6E1F3B3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>
                <a:spLocks noChangeAspect="1"/>
              </p:cNv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0800000">
                <a:off x="11319026" y="5955846"/>
                <a:ext cx="340415" cy="340415"/>
              </a:xfrm>
              <a:prstGeom prst="ellipse">
                <a:avLst/>
              </a:prstGeom>
              <a:gradFill flip="none" rotWithShape="1">
                <a:gsLst>
                  <a:gs pos="0">
                    <a:srgbClr val="FFFFFF">
                      <a:alpha val="80000"/>
                    </a:srgbClr>
                  </a:gs>
                  <a:gs pos="100000">
                    <a:srgbClr val="FFFFFF">
                      <a:alpha val="20000"/>
                    </a:srgbClr>
                  </a:gs>
                </a:gsLst>
                <a:lin ang="18900000" scaled="0"/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>
                  <a:solidFill>
                    <a:schemeClr val="tx1"/>
                  </a:solidFill>
                </a:endParaRP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54355255-9D4E-147B-DA9E-4FFB14E7C1B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015028" y="2840007"/>
                <a:ext cx="2457452" cy="3838576"/>
                <a:chOff x="587375" y="280987"/>
                <a:chExt cx="2457452" cy="3838576"/>
              </a:xfrm>
            </p:grpSpPr>
            <p:sp>
              <p:nvSpPr>
                <p:cNvPr id="26" name="Freeform 64">
                  <a:extLst>
                    <a:ext uri="{FF2B5EF4-FFF2-40B4-BE49-F238E27FC236}">
                      <a16:creationId xmlns:a16="http://schemas.microsoft.com/office/drawing/2014/main" id="{0C229BCD-A083-BC81-2151-41E4947E04A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2" y="1443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7" name="Freeform 81">
                  <a:extLst>
                    <a:ext uri="{FF2B5EF4-FFF2-40B4-BE49-F238E27FC236}">
                      <a16:creationId xmlns:a16="http://schemas.microsoft.com/office/drawing/2014/main" id="{F138DCEE-5B8D-D5E5-54B6-6B0BA01F6EDA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205038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8" name="Freeform 61">
                  <a:extLst>
                    <a:ext uri="{FF2B5EF4-FFF2-40B4-BE49-F238E27FC236}">
                      <a16:creationId xmlns:a16="http://schemas.microsoft.com/office/drawing/2014/main" id="{F00BD61F-0747-E748-6BFB-CB875F4942DF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1443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29" name="Freeform 78">
                  <a:extLst>
                    <a:ext uri="{FF2B5EF4-FFF2-40B4-BE49-F238E27FC236}">
                      <a16:creationId xmlns:a16="http://schemas.microsoft.com/office/drawing/2014/main" id="{07C45B1B-92EA-5E82-24D1-931DB8AF997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205037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0" name="Freeform 84">
                  <a:extLst>
                    <a:ext uri="{FF2B5EF4-FFF2-40B4-BE49-F238E27FC236}">
                      <a16:creationId xmlns:a16="http://schemas.microsoft.com/office/drawing/2014/main" id="{F11B1265-0119-731D-E758-7C0BAFE4B53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967038"/>
                  <a:ext cx="1228725" cy="790575"/>
                </a:xfrm>
                <a:custGeom>
                  <a:avLst/>
                  <a:gdLst>
                    <a:gd name="T0" fmla="*/ 95 w 258"/>
                    <a:gd name="T1" fmla="*/ 132 h 166"/>
                    <a:gd name="T2" fmla="*/ 258 w 258"/>
                    <a:gd name="T3" fmla="*/ 149 h 166"/>
                    <a:gd name="T4" fmla="*/ 0 w 258"/>
                    <a:gd name="T5" fmla="*/ 0 h 166"/>
                    <a:gd name="T6" fmla="*/ 95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95" y="132"/>
                      </a:moveTo>
                      <a:cubicBezTo>
                        <a:pt x="147" y="162"/>
                        <a:pt x="206" y="166"/>
                        <a:pt x="258" y="149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11" y="54"/>
                        <a:pt x="44" y="102"/>
                        <a:pt x="95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1" name="Freeform 87">
                  <a:extLst>
                    <a:ext uri="{FF2B5EF4-FFF2-40B4-BE49-F238E27FC236}">
                      <a16:creationId xmlns:a16="http://schemas.microsoft.com/office/drawing/2014/main" id="{35056C9E-95B1-E743-9A73-5A39803B74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967037"/>
                  <a:ext cx="1228725" cy="790575"/>
                </a:xfrm>
                <a:custGeom>
                  <a:avLst/>
                  <a:gdLst>
                    <a:gd name="T0" fmla="*/ 162 w 258"/>
                    <a:gd name="T1" fmla="*/ 132 h 166"/>
                    <a:gd name="T2" fmla="*/ 258 w 258"/>
                    <a:gd name="T3" fmla="*/ 0 h 166"/>
                    <a:gd name="T4" fmla="*/ 0 w 258"/>
                    <a:gd name="T5" fmla="*/ 149 h 166"/>
                    <a:gd name="T6" fmla="*/ 162 w 258"/>
                    <a:gd name="T7" fmla="*/ 132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162" y="132"/>
                      </a:moveTo>
                      <a:cubicBezTo>
                        <a:pt x="214" y="102"/>
                        <a:pt x="247" y="54"/>
                        <a:pt x="258" y="0"/>
                      </a:cubicBezTo>
                      <a:cubicBezTo>
                        <a:pt x="0" y="149"/>
                        <a:pt x="0" y="149"/>
                        <a:pt x="0" y="149"/>
                      </a:cubicBezTo>
                      <a:cubicBezTo>
                        <a:pt x="52" y="166"/>
                        <a:pt x="111" y="162"/>
                        <a:pt x="162" y="132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2" name="Freeform 60">
                  <a:extLst>
                    <a:ext uri="{FF2B5EF4-FFF2-40B4-BE49-F238E27FC236}">
                      <a16:creationId xmlns:a16="http://schemas.microsoft.com/office/drawing/2014/main" id="{873B7450-9F65-5384-2976-127FD877572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0987"/>
                  <a:ext cx="319088" cy="1419225"/>
                </a:xfrm>
                <a:custGeom>
                  <a:avLst/>
                  <a:gdLst>
                    <a:gd name="T0" fmla="*/ 0 w 67"/>
                    <a:gd name="T1" fmla="*/ 0 h 298"/>
                    <a:gd name="T2" fmla="*/ 0 w 67"/>
                    <a:gd name="T3" fmla="*/ 298 h 298"/>
                    <a:gd name="T4" fmla="*/ 67 w 67"/>
                    <a:gd name="T5" fmla="*/ 149 h 298"/>
                    <a:gd name="T6" fmla="*/ 0 w 67"/>
                    <a:gd name="T7" fmla="*/ 0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0"/>
                      </a:moveTo>
                      <a:cubicBezTo>
                        <a:pt x="0" y="298"/>
                        <a:pt x="0" y="298"/>
                        <a:pt x="0" y="298"/>
                      </a:cubicBezTo>
                      <a:cubicBezTo>
                        <a:pt x="41" y="261"/>
                        <a:pt x="67" y="208"/>
                        <a:pt x="67" y="149"/>
                      </a:cubicBezTo>
                      <a:cubicBezTo>
                        <a:pt x="67" y="89"/>
                        <a:pt x="41" y="36"/>
                        <a:pt x="0" y="0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10000"/>
                      </a:srgbClr>
                    </a:gs>
                  </a:gsLst>
                  <a:lin ang="27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3" name="Freeform 59">
                  <a:extLst>
                    <a:ext uri="{FF2B5EF4-FFF2-40B4-BE49-F238E27FC236}">
                      <a16:creationId xmlns:a16="http://schemas.microsoft.com/office/drawing/2014/main" id="{93FE1A96-9FB8-DD4B-5EB8-26A91007B6E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497013" y="280987"/>
                  <a:ext cx="319088" cy="1419225"/>
                </a:xfrm>
                <a:custGeom>
                  <a:avLst/>
                  <a:gdLst>
                    <a:gd name="T0" fmla="*/ 0 w 67"/>
                    <a:gd name="T1" fmla="*/ 149 h 298"/>
                    <a:gd name="T2" fmla="*/ 67 w 67"/>
                    <a:gd name="T3" fmla="*/ 298 h 298"/>
                    <a:gd name="T4" fmla="*/ 67 w 67"/>
                    <a:gd name="T5" fmla="*/ 0 h 298"/>
                    <a:gd name="T6" fmla="*/ 0 w 67"/>
                    <a:gd name="T7" fmla="*/ 149 h 29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7" h="298">
                      <a:moveTo>
                        <a:pt x="0" y="149"/>
                      </a:moveTo>
                      <a:cubicBezTo>
                        <a:pt x="0" y="208"/>
                        <a:pt x="26" y="261"/>
                        <a:pt x="67" y="298"/>
                      </a:cubicBezTo>
                      <a:cubicBezTo>
                        <a:pt x="67" y="0"/>
                        <a:pt x="67" y="0"/>
                        <a:pt x="67" y="0"/>
                      </a:cubicBezTo>
                      <a:cubicBezTo>
                        <a:pt x="26" y="36"/>
                        <a:pt x="0" y="89"/>
                        <a:pt x="0" y="149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89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4" name="Freeform 62">
                  <a:extLst>
                    <a:ext uri="{FF2B5EF4-FFF2-40B4-BE49-F238E27FC236}">
                      <a16:creationId xmlns:a16="http://schemas.microsoft.com/office/drawing/2014/main" id="{07C997E7-D2EC-2533-34E1-ADA752DD0A58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5" y="1390651"/>
                  <a:ext cx="1228725" cy="761999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5" name="Freeform 65">
                  <a:extLst>
                    <a:ext uri="{FF2B5EF4-FFF2-40B4-BE49-F238E27FC236}">
                      <a16:creationId xmlns:a16="http://schemas.microsoft.com/office/drawing/2014/main" id="{CDFD69D0-D4F6-6990-4E0A-C6FEB0CE49B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1362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0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6" name="Freeform 79">
                  <a:extLst>
                    <a:ext uri="{FF2B5EF4-FFF2-40B4-BE49-F238E27FC236}">
                      <a16:creationId xmlns:a16="http://schemas.microsoft.com/office/drawing/2014/main" id="{825CB36E-9726-A54C-5717-F6A428FED532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7" name="Freeform 82">
                  <a:extLst>
                    <a:ext uri="{FF2B5EF4-FFF2-40B4-BE49-F238E27FC236}">
                      <a16:creationId xmlns:a16="http://schemas.microsoft.com/office/drawing/2014/main" id="{F8184497-7251-D4E9-F39C-EE556E4B108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124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8" name="Freeform 85">
                  <a:extLst>
                    <a:ext uri="{FF2B5EF4-FFF2-40B4-BE49-F238E27FC236}">
                      <a16:creationId xmlns:a16="http://schemas.microsoft.com/office/drawing/2014/main" id="{835D68A6-6C40-806B-C58A-25B22D6BC629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587376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7 h 166"/>
                    <a:gd name="T2" fmla="*/ 258 w 258"/>
                    <a:gd name="T3" fmla="*/ 166 h 166"/>
                    <a:gd name="T4" fmla="*/ 162 w 258"/>
                    <a:gd name="T5" fmla="*/ 34 h 166"/>
                    <a:gd name="T6" fmla="*/ 0 w 258"/>
                    <a:gd name="T7" fmla="*/ 17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7"/>
                      </a:moveTo>
                      <a:cubicBezTo>
                        <a:pt x="258" y="166"/>
                        <a:pt x="258" y="166"/>
                        <a:pt x="258" y="166"/>
                      </a:cubicBezTo>
                      <a:cubicBezTo>
                        <a:pt x="247" y="112"/>
                        <a:pt x="213" y="63"/>
                        <a:pt x="162" y="34"/>
                      </a:cubicBezTo>
                      <a:cubicBezTo>
                        <a:pt x="111" y="4"/>
                        <a:pt x="52" y="0"/>
                        <a:pt x="0" y="17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sp>
              <p:nvSpPr>
                <p:cNvPr id="39" name="Freeform 88">
                  <a:extLst>
                    <a:ext uri="{FF2B5EF4-FFF2-40B4-BE49-F238E27FC236}">
                      <a16:creationId xmlns:a16="http://schemas.microsoft.com/office/drawing/2014/main" id="{E36097E1-57E6-7188-7C0D-36C56EF55F77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>
                  <a:off x="1816101" y="2886075"/>
                  <a:ext cx="1228725" cy="790575"/>
                </a:xfrm>
                <a:custGeom>
                  <a:avLst/>
                  <a:gdLst>
                    <a:gd name="T0" fmla="*/ 0 w 258"/>
                    <a:gd name="T1" fmla="*/ 166 h 166"/>
                    <a:gd name="T2" fmla="*/ 258 w 258"/>
                    <a:gd name="T3" fmla="*/ 17 h 166"/>
                    <a:gd name="T4" fmla="*/ 96 w 258"/>
                    <a:gd name="T5" fmla="*/ 34 h 166"/>
                    <a:gd name="T6" fmla="*/ 0 w 258"/>
                    <a:gd name="T7" fmla="*/ 166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8" h="166">
                      <a:moveTo>
                        <a:pt x="0" y="166"/>
                      </a:moveTo>
                      <a:cubicBezTo>
                        <a:pt x="258" y="17"/>
                        <a:pt x="258" y="17"/>
                        <a:pt x="258" y="17"/>
                      </a:cubicBezTo>
                      <a:cubicBezTo>
                        <a:pt x="206" y="0"/>
                        <a:pt x="147" y="4"/>
                        <a:pt x="96" y="34"/>
                      </a:cubicBezTo>
                      <a:cubicBezTo>
                        <a:pt x="44" y="63"/>
                        <a:pt x="11" y="112"/>
                        <a:pt x="0" y="166"/>
                      </a:cubicBezTo>
                      <a:close/>
                    </a:path>
                  </a:pathLst>
                </a:custGeom>
                <a:gradFill flip="none" rotWithShape="1">
                  <a:gsLst>
                    <a:gs pos="0">
                      <a:srgbClr val="FFFFFF">
                        <a:alpha val="80000"/>
                      </a:srgbClr>
                    </a:gs>
                    <a:gs pos="100000">
                      <a:srgbClr val="FFFFFF">
                        <a:alpha val="20000"/>
                      </a:srgbClr>
                    </a:gs>
                  </a:gsLst>
                  <a:lin ang="10800000" scaled="0"/>
                  <a:tileRect/>
                </a:gra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  <p:grpSp>
              <p:nvGrpSpPr>
                <p:cNvPr id="40" name="Group 39">
                  <a:extLst>
                    <a:ext uri="{FF2B5EF4-FFF2-40B4-BE49-F238E27FC236}">
                      <a16:creationId xmlns:a16="http://schemas.microsoft.com/office/drawing/2014/main" id="{9C1BAB2A-BA9C-8C5A-13B8-CE9C056AE65D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87376" y="280988"/>
                  <a:ext cx="2457450" cy="3838575"/>
                  <a:chOff x="587376" y="280988"/>
                  <a:chExt cx="2457450" cy="3838575"/>
                </a:xfrm>
              </p:grpSpPr>
              <p:sp>
                <p:nvSpPr>
                  <p:cNvPr id="41" name="Line 63">
                    <a:extLst>
                      <a:ext uri="{FF2B5EF4-FFF2-40B4-BE49-F238E27FC236}">
                        <a16:creationId xmlns:a16="http://schemas.microsoft.com/office/drawing/2014/main" id="{4F8DCA4A-A0D6-514F-47BB-541F133C696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2" name="Line 66">
                    <a:extLst>
                      <a:ext uri="{FF2B5EF4-FFF2-40B4-BE49-F238E27FC236}">
                        <a16:creationId xmlns:a16="http://schemas.microsoft.com/office/drawing/2014/main" id="{0BEDD737-7AD9-32AF-DA50-AE940D883A1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1443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3" name="Line 67">
                    <a:extLst>
                      <a:ext uri="{FF2B5EF4-FFF2-40B4-BE49-F238E27FC236}">
                        <a16:creationId xmlns:a16="http://schemas.microsoft.com/office/drawing/2014/main" id="{9361792E-BF11-44DD-3900-9EE92815F3E2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80988"/>
                    <a:ext cx="0" cy="3838575"/>
                  </a:xfrm>
                  <a:prstGeom prst="line">
                    <a:avLst/>
                  </a:prstGeom>
                  <a:noFill/>
                  <a:ln w="12700" cap="flat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4" name="Line 80">
                    <a:extLst>
                      <a:ext uri="{FF2B5EF4-FFF2-40B4-BE49-F238E27FC236}">
                        <a16:creationId xmlns:a16="http://schemas.microsoft.com/office/drawing/2014/main" id="{EF08723B-66BF-73AE-106A-58DBBBABFA3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Line 83">
                    <a:extLst>
                      <a:ext uri="{FF2B5EF4-FFF2-40B4-BE49-F238E27FC236}">
                        <a16:creationId xmlns:a16="http://schemas.microsoft.com/office/drawing/2014/main" id="{866A6C7D-739E-6ED2-8DC9-F62F9697723E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205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6" name="Line 86">
                    <a:extLst>
                      <a:ext uri="{FF2B5EF4-FFF2-40B4-BE49-F238E27FC236}">
                        <a16:creationId xmlns:a16="http://schemas.microsoft.com/office/drawing/2014/main" id="{3CAE0274-E38E-54A4-13C4-FFD1A9DDC6C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87376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7" name="Line 89">
                    <a:extLst>
                      <a:ext uri="{FF2B5EF4-FFF2-40B4-BE49-F238E27FC236}">
                        <a16:creationId xmlns:a16="http://schemas.microsoft.com/office/drawing/2014/main" id="{7561DEAF-B810-94D1-71BB-2116BFFFA77B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 flipV="1">
                    <a:off x="1816101" y="2967038"/>
                    <a:ext cx="1228725" cy="709613"/>
                  </a:xfrm>
                  <a:prstGeom prst="line">
                    <a:avLst/>
                  </a:prstGeom>
                  <a:noFill/>
                  <a:ln w="12700" cap="rnd">
                    <a:solidFill>
                      <a:srgbClr val="FFFFFF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323C31A5-9409-F839-90BA-3883DC53230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2700000">
                <a:off x="9940728" y="245341"/>
                <a:ext cx="1785984" cy="2211229"/>
                <a:chOff x="3125006" y="3171595"/>
                <a:chExt cx="1785984" cy="2211229"/>
              </a:xfrm>
            </p:grpSpPr>
            <p:grpSp>
              <p:nvGrpSpPr>
                <p:cNvPr id="18" name="Group 17">
                  <a:extLst>
                    <a:ext uri="{FF2B5EF4-FFF2-40B4-BE49-F238E27FC236}">
                      <a16:creationId xmlns:a16="http://schemas.microsoft.com/office/drawing/2014/main" id="{42742EC4-5A1C-631E-398C-F3C5A9C4A2EE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36819" y="3174345"/>
                  <a:ext cx="1760933" cy="2208479"/>
                  <a:chOff x="4749017" y="2998646"/>
                  <a:chExt cx="1760933" cy="2208479"/>
                </a:xfrm>
              </p:grpSpPr>
              <p:cxnSp>
                <p:nvCxnSpPr>
                  <p:cNvPr id="22" name="Straight Connector 21">
                    <a:extLst>
                      <a:ext uri="{FF2B5EF4-FFF2-40B4-BE49-F238E27FC236}">
                        <a16:creationId xmlns:a16="http://schemas.microsoft.com/office/drawing/2014/main" id="{D2C0A335-0DBB-9CDA-7CB6-64689BB782AD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flipH="1">
                    <a:off x="5630197" y="2998646"/>
                    <a:ext cx="0" cy="2208479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" name="Straight Connector 22">
                    <a:extLst>
                      <a:ext uri="{FF2B5EF4-FFF2-40B4-BE49-F238E27FC236}">
                        <a16:creationId xmlns:a16="http://schemas.microsoft.com/office/drawing/2014/main" id="{C21B6FD8-0F3F-70F9-2457-87BB8AAB7930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CxnSpPr>
                    <a:cxnSpLocks noChangeAspect="1"/>
                  </p:cNvCxn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CxnSpPr>
                <p:spPr>
                  <a:xfrm rot="10800000" flipH="1">
                    <a:off x="4749017" y="4416771"/>
                    <a:ext cx="1760933" cy="0"/>
                  </a:xfrm>
                  <a:prstGeom prst="line">
                    <a:avLst/>
                  </a:prstGeom>
                  <a:ln w="12700">
                    <a:solidFill>
                      <a:srgbClr val="FFFF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" name="Rectangle 30">
                    <a:extLst>
                      <a:ext uri="{FF2B5EF4-FFF2-40B4-BE49-F238E27FC236}">
                        <a16:creationId xmlns:a16="http://schemas.microsoft.com/office/drawing/2014/main" id="{44ACA065-23B9-0399-85C9-8821480A7DDA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136242" y="3224252"/>
                    <a:ext cx="987915" cy="987915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sp>
                <p:nvSpPr>
                  <p:cNvPr id="25" name="Rectangle 30">
                    <a:extLst>
                      <a:ext uri="{FF2B5EF4-FFF2-40B4-BE49-F238E27FC236}">
                        <a16:creationId xmlns:a16="http://schemas.microsoft.com/office/drawing/2014/main" id="{360F78FE-550E-F182-27C9-8D0D0411F4D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 rot="13500000">
                    <a:off x="5327037" y="3070731"/>
                    <a:ext cx="606323" cy="606323"/>
                  </a:xfrm>
                  <a:custGeom>
                    <a:avLst/>
                    <a:gdLst>
                      <a:gd name="connsiteX0" fmla="*/ 0 w 1302493"/>
                      <a:gd name="connsiteY0" fmla="*/ 0 h 1302493"/>
                      <a:gd name="connsiteX1" fmla="*/ 1302493 w 1302493"/>
                      <a:gd name="connsiteY1" fmla="*/ 0 h 1302493"/>
                      <a:gd name="connsiteX2" fmla="*/ 1302493 w 1302493"/>
                      <a:gd name="connsiteY2" fmla="*/ 1302493 h 1302493"/>
                      <a:gd name="connsiteX3" fmla="*/ 0 w 1302493"/>
                      <a:gd name="connsiteY3" fmla="*/ 1302493 h 1302493"/>
                      <a:gd name="connsiteX4" fmla="*/ 0 w 1302493"/>
                      <a:gd name="connsiteY4" fmla="*/ 0 h 1302493"/>
                      <a:gd name="connsiteX0" fmla="*/ 1302493 w 1393933"/>
                      <a:gd name="connsiteY0" fmla="*/ 1302493 h 1393933"/>
                      <a:gd name="connsiteX1" fmla="*/ 0 w 1393933"/>
                      <a:gd name="connsiteY1" fmla="*/ 1302493 h 1393933"/>
                      <a:gd name="connsiteX2" fmla="*/ 0 w 1393933"/>
                      <a:gd name="connsiteY2" fmla="*/ 0 h 1393933"/>
                      <a:gd name="connsiteX3" fmla="*/ 1302493 w 1393933"/>
                      <a:gd name="connsiteY3" fmla="*/ 0 h 1393933"/>
                      <a:gd name="connsiteX4" fmla="*/ 1393933 w 1393933"/>
                      <a:gd name="connsiteY4" fmla="*/ 1393933 h 1393933"/>
                      <a:gd name="connsiteX0" fmla="*/ 0 w 1393933"/>
                      <a:gd name="connsiteY0" fmla="*/ 1302493 h 1393933"/>
                      <a:gd name="connsiteX1" fmla="*/ 0 w 1393933"/>
                      <a:gd name="connsiteY1" fmla="*/ 0 h 1393933"/>
                      <a:gd name="connsiteX2" fmla="*/ 1302493 w 1393933"/>
                      <a:gd name="connsiteY2" fmla="*/ 0 h 1393933"/>
                      <a:gd name="connsiteX3" fmla="*/ 1393933 w 1393933"/>
                      <a:gd name="connsiteY3" fmla="*/ 1393933 h 1393933"/>
                      <a:gd name="connsiteX0" fmla="*/ 0 w 1302493"/>
                      <a:gd name="connsiteY0" fmla="*/ 1302493 h 1302493"/>
                      <a:gd name="connsiteX1" fmla="*/ 0 w 1302493"/>
                      <a:gd name="connsiteY1" fmla="*/ 0 h 1302493"/>
                      <a:gd name="connsiteX2" fmla="*/ 1302493 w 1302493"/>
                      <a:gd name="connsiteY2" fmla="*/ 0 h 130249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302493" h="1302493">
                        <a:moveTo>
                          <a:pt x="0" y="1302493"/>
                        </a:moveTo>
                        <a:lnTo>
                          <a:pt x="0" y="0"/>
                        </a:lnTo>
                        <a:lnTo>
                          <a:pt x="1302493" y="0"/>
                        </a:lnTo>
                      </a:path>
                    </a:pathLst>
                  </a:custGeom>
                  <a:noFill/>
                  <a:ln w="12700">
                    <a:solidFill>
                      <a:srgbClr val="FFFFFF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</p:grpSp>
            <p:grpSp>
              <p:nvGrpSpPr>
                <p:cNvPr id="19" name="Group 18">
                  <a:extLst>
                    <a:ext uri="{FF2B5EF4-FFF2-40B4-BE49-F238E27FC236}">
                      <a16:creationId xmlns:a16="http://schemas.microsoft.com/office/drawing/2014/main" id="{82BEC42F-0A94-4DB3-9210-90D9BA7610BC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3125006" y="3171595"/>
                  <a:ext cx="1785984" cy="1799739"/>
                  <a:chOff x="6879836" y="3516901"/>
                  <a:chExt cx="1785984" cy="1799739"/>
                </a:xfrm>
              </p:grpSpPr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4639297D-A086-3111-DE35-3ADFC63EC52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6879836" y="3521665"/>
                    <a:ext cx="892801" cy="1794975"/>
                  </a:xfrm>
                  <a:custGeom>
                    <a:avLst/>
                    <a:gdLst>
                      <a:gd name="connsiteX0" fmla="*/ 892801 w 892801"/>
                      <a:gd name="connsiteY0" fmla="*/ 0 h 1794975"/>
                      <a:gd name="connsiteX1" fmla="*/ 892801 w 892801"/>
                      <a:gd name="connsiteY1" fmla="*/ 1434622 h 1794975"/>
                      <a:gd name="connsiteX2" fmla="*/ 845919 w 892801"/>
                      <a:gd name="connsiteY2" fmla="*/ 1533379 h 1794975"/>
                      <a:gd name="connsiteX3" fmla="*/ 440820 w 892801"/>
                      <a:gd name="connsiteY3" fmla="*/ 1794916 h 1794975"/>
                      <a:gd name="connsiteX4" fmla="*/ 379878 w 892801"/>
                      <a:gd name="connsiteY4" fmla="*/ 1791253 h 1794975"/>
                      <a:gd name="connsiteX5" fmla="*/ 763083 w 892801"/>
                      <a:gd name="connsiteY5" fmla="*/ 100140 h 1794975"/>
                      <a:gd name="connsiteX6" fmla="*/ 892801 w 892801"/>
                      <a:gd name="connsiteY6" fmla="*/ 0 h 17949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892801" h="1794975">
                        <a:moveTo>
                          <a:pt x="892801" y="0"/>
                        </a:moveTo>
                        <a:lnTo>
                          <a:pt x="892801" y="1434622"/>
                        </a:lnTo>
                        <a:lnTo>
                          <a:pt x="845919" y="1533379"/>
                        </a:lnTo>
                        <a:cubicBezTo>
                          <a:pt x="735106" y="1711682"/>
                          <a:pt x="584368" y="1792418"/>
                          <a:pt x="440820" y="1794916"/>
                        </a:cubicBezTo>
                        <a:cubicBezTo>
                          <a:pt x="420314" y="1795273"/>
                          <a:pt x="399954" y="1794033"/>
                          <a:pt x="379878" y="1791253"/>
                        </a:cubicBezTo>
                        <a:cubicBezTo>
                          <a:pt x="-41718" y="1732871"/>
                          <a:pt x="-338017" y="995203"/>
                          <a:pt x="763083" y="100140"/>
                        </a:cubicBezTo>
                        <a:lnTo>
                          <a:pt x="89280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  <p:sp>
                <p:nvSpPr>
                  <p:cNvPr id="21" name="Freeform: Shape 20">
                    <a:extLst>
                      <a:ext uri="{FF2B5EF4-FFF2-40B4-BE49-F238E27FC236}">
                        <a16:creationId xmlns:a16="http://schemas.microsoft.com/office/drawing/2014/main" id="{0A57F373-E650-007D-EF3A-125835724B37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>
                  <a:xfrm>
                    <a:off x="7772637" y="3516901"/>
                    <a:ext cx="893183" cy="1795123"/>
                  </a:xfrm>
                  <a:custGeom>
                    <a:avLst/>
                    <a:gdLst>
                      <a:gd name="connsiteX0" fmla="*/ 191 w 893183"/>
                      <a:gd name="connsiteY0" fmla="*/ 0 h 1795123"/>
                      <a:gd name="connsiteX1" fmla="*/ 130101 w 893183"/>
                      <a:gd name="connsiteY1" fmla="*/ 100288 h 1795123"/>
                      <a:gd name="connsiteX2" fmla="*/ 513306 w 893183"/>
                      <a:gd name="connsiteY2" fmla="*/ 1791401 h 1795123"/>
                      <a:gd name="connsiteX3" fmla="*/ 47265 w 893183"/>
                      <a:gd name="connsiteY3" fmla="*/ 1533527 h 1795123"/>
                      <a:gd name="connsiteX4" fmla="*/ 192 w 893183"/>
                      <a:gd name="connsiteY4" fmla="*/ 1434367 h 1795123"/>
                      <a:gd name="connsiteX5" fmla="*/ 192 w 893183"/>
                      <a:gd name="connsiteY5" fmla="*/ 1438981 h 1795123"/>
                      <a:gd name="connsiteX6" fmla="*/ 0 w 893183"/>
                      <a:gd name="connsiteY6" fmla="*/ 1439386 h 1795123"/>
                      <a:gd name="connsiteX7" fmla="*/ 0 w 893183"/>
                      <a:gd name="connsiteY7" fmla="*/ 4764 h 1795123"/>
                      <a:gd name="connsiteX8" fmla="*/ 191 w 893183"/>
                      <a:gd name="connsiteY8" fmla="*/ 4616 h 1795123"/>
                      <a:gd name="connsiteX9" fmla="*/ 191 w 893183"/>
                      <a:gd name="connsiteY9" fmla="*/ 0 h 1795123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</a:cxnLst>
                    <a:rect l="l" t="t" r="r" b="b"/>
                    <a:pathLst>
                      <a:path w="893183" h="1795123">
                        <a:moveTo>
                          <a:pt x="191" y="0"/>
                        </a:moveTo>
                        <a:lnTo>
                          <a:pt x="130101" y="100288"/>
                        </a:lnTo>
                        <a:cubicBezTo>
                          <a:pt x="1231201" y="995351"/>
                          <a:pt x="934902" y="1733019"/>
                          <a:pt x="513306" y="1791401"/>
                        </a:cubicBezTo>
                        <a:cubicBezTo>
                          <a:pt x="352699" y="1813642"/>
                          <a:pt x="173909" y="1737302"/>
                          <a:pt x="47265" y="1533527"/>
                        </a:cubicBezTo>
                        <a:lnTo>
                          <a:pt x="192" y="1434367"/>
                        </a:lnTo>
                        <a:lnTo>
                          <a:pt x="192" y="1438981"/>
                        </a:lnTo>
                        <a:lnTo>
                          <a:pt x="0" y="1439386"/>
                        </a:lnTo>
                        <a:lnTo>
                          <a:pt x="0" y="4764"/>
                        </a:lnTo>
                        <a:lnTo>
                          <a:pt x="191" y="4616"/>
                        </a:lnTo>
                        <a:lnTo>
                          <a:pt x="191" y="0"/>
                        </a:ln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>
                      <a:solidFill>
                        <a:schemeClr val="tx1"/>
                      </a:solidFill>
                    </a:endParaRPr>
                  </a:p>
                </p:txBody>
              </p:sp>
            </p:grpSp>
          </p:grpSp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3F7AA1C2-3BC9-2CC2-246C-891EEAAAAAD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pSpPr>
                <a:grpSpLocks noChangeAspect="1"/>
              </p:cNvGrp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GrpSpPr>
            <p:grpSpPr>
              <a:xfrm rot="5400000">
                <a:off x="10400268" y="1917602"/>
                <a:ext cx="633413" cy="1862138"/>
                <a:chOff x="5959192" y="333389"/>
                <a:chExt cx="633413" cy="1862138"/>
              </a:xfrm>
            </p:grpSpPr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8095730D-9E3D-CB3A-4FF1-D9B51A162A36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GrpSpPr>
                  <a:grpSpLocks noChangeAspect="1"/>
                </p:cNvGrp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GrpSpPr>
              <p:grpSpPr>
                <a:xfrm>
                  <a:off x="5959192" y="333389"/>
                  <a:ext cx="633413" cy="1419225"/>
                  <a:chOff x="5959192" y="333389"/>
                  <a:chExt cx="633413" cy="1419225"/>
                </a:xfrm>
              </p:grpSpPr>
              <p:sp>
                <p:nvSpPr>
                  <p:cNvPr id="16" name="Freeform 68">
                    <a:extLst>
                      <a:ext uri="{FF2B5EF4-FFF2-40B4-BE49-F238E27FC236}">
                        <a16:creationId xmlns:a16="http://schemas.microsoft.com/office/drawing/2014/main" id="{0FDC9A03-E7DE-3D3E-74F8-C2990A5082F8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5959192" y="333389"/>
                    <a:ext cx="319088" cy="1419225"/>
                  </a:xfrm>
                  <a:custGeom>
                    <a:avLst/>
                    <a:gdLst>
                      <a:gd name="T0" fmla="*/ 0 w 67"/>
                      <a:gd name="T1" fmla="*/ 149 h 298"/>
                      <a:gd name="T2" fmla="*/ 67 w 67"/>
                      <a:gd name="T3" fmla="*/ 298 h 298"/>
                      <a:gd name="T4" fmla="*/ 67 w 67"/>
                      <a:gd name="T5" fmla="*/ 0 h 298"/>
                      <a:gd name="T6" fmla="*/ 0 w 67"/>
                      <a:gd name="T7" fmla="*/ 149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7" h="298">
                        <a:moveTo>
                          <a:pt x="0" y="149"/>
                        </a:moveTo>
                        <a:cubicBezTo>
                          <a:pt x="0" y="208"/>
                          <a:pt x="26" y="261"/>
                          <a:pt x="67" y="298"/>
                        </a:cubicBezTo>
                        <a:cubicBezTo>
                          <a:pt x="67" y="0"/>
                          <a:pt x="67" y="0"/>
                          <a:pt x="67" y="0"/>
                        </a:cubicBezTo>
                        <a:cubicBezTo>
                          <a:pt x="26" y="36"/>
                          <a:pt x="0" y="89"/>
                          <a:pt x="0" y="149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20000"/>
                        </a:srgbClr>
                      </a:gs>
                    </a:gsLst>
                    <a:lin ang="189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17" name="Freeform 69">
                    <a:extLst>
                      <a:ext uri="{FF2B5EF4-FFF2-40B4-BE49-F238E27FC236}">
                        <a16:creationId xmlns:a16="http://schemas.microsoft.com/office/drawing/2014/main" id="{3B430687-A11D-CFC5-B7C6-AF9A479146F6}"/>
                      </a:ext>
                      <a:ext uri="{C183D7F6-B498-43B3-948B-1728B52AA6E4}">
                        <adec:decorative xmlns:adec="http://schemas.microsoft.com/office/drawing/2017/decorative" val="1"/>
                      </a:ext>
                    </a:extLst>
                  </p:cNvPr>
                  <p:cNvSpPr>
                    <a:spLocks noChangeAspect="1"/>
                  </p:cNvSpPr>
                  <p:nvPr>
                    <p:extLst>
                      <p:ext uri="{386F3935-93C4-4BCD-93E2-E3B085C9AB24}">
                        <p16:designElem xmlns:p16="http://schemas.microsoft.com/office/powerpoint/2015/main" val="1"/>
                      </p:ext>
                    </p:extLst>
                  </p:nvPr>
                </p:nvSpPr>
                <p:spPr bwMode="auto">
                  <a:xfrm>
                    <a:off x="6278280" y="333389"/>
                    <a:ext cx="314325" cy="1419225"/>
                  </a:xfrm>
                  <a:custGeom>
                    <a:avLst/>
                    <a:gdLst>
                      <a:gd name="T0" fmla="*/ 0 w 66"/>
                      <a:gd name="T1" fmla="*/ 0 h 298"/>
                      <a:gd name="T2" fmla="*/ 0 w 66"/>
                      <a:gd name="T3" fmla="*/ 298 h 298"/>
                      <a:gd name="T4" fmla="*/ 66 w 66"/>
                      <a:gd name="T5" fmla="*/ 149 h 298"/>
                      <a:gd name="T6" fmla="*/ 0 w 66"/>
                      <a:gd name="T7" fmla="*/ 0 h 29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0" t="0" r="r" b="b"/>
                    <a:pathLst>
                      <a:path w="66" h="298">
                        <a:moveTo>
                          <a:pt x="0" y="0"/>
                        </a:moveTo>
                        <a:cubicBezTo>
                          <a:pt x="0" y="298"/>
                          <a:pt x="0" y="298"/>
                          <a:pt x="0" y="298"/>
                        </a:cubicBezTo>
                        <a:cubicBezTo>
                          <a:pt x="41" y="261"/>
                          <a:pt x="66" y="208"/>
                          <a:pt x="66" y="149"/>
                        </a:cubicBezTo>
                        <a:cubicBezTo>
                          <a:pt x="66" y="89"/>
                          <a:pt x="41" y="36"/>
                          <a:pt x="0" y="0"/>
                        </a:cubicBezTo>
                        <a:close/>
                      </a:path>
                    </a:pathLst>
                  </a:custGeom>
                  <a:gradFill flip="none" rotWithShape="1">
                    <a:gsLst>
                      <a:gs pos="0">
                        <a:srgbClr val="FFFFFF">
                          <a:alpha val="80000"/>
                        </a:srgbClr>
                      </a:gs>
                      <a:gs pos="100000">
                        <a:srgbClr val="FFFFFF">
                          <a:alpha val="10000"/>
                        </a:srgbClr>
                      </a:gs>
                    </a:gsLst>
                    <a:lin ang="2700000" scaled="0"/>
                    <a:tileRect/>
                  </a:gra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sp>
              <p:nvSpPr>
                <p:cNvPr id="15" name="Line 70">
                  <a:extLst>
                    <a:ext uri="{FF2B5EF4-FFF2-40B4-BE49-F238E27FC236}">
                      <a16:creationId xmlns:a16="http://schemas.microsoft.com/office/drawing/2014/main" id="{F9EEDCBB-CCC4-61BB-3480-8D21A3D2F18B}"/>
                    </a:ext>
                    <a:ext uri="{C183D7F6-B498-43B3-948B-1728B52AA6E4}">
                      <adec:decorative xmlns:adec="http://schemas.microsoft.com/office/drawing/2017/decorative" val="1"/>
                    </a:ext>
                  </a:extLst>
                </p:cNvPr>
                <p:cNvSpPr>
                  <a:spLocks noChangeAspect="1"/>
                </p:cNvSpPr>
                <p:nvPr>
                  <p:extLst>
                    <p:ext uri="{386F3935-93C4-4BCD-93E2-E3B085C9AB24}">
                      <p16:designElem xmlns:p16="http://schemas.microsoft.com/office/powerpoint/2015/main" val="1"/>
                    </p:ext>
                  </p:extLst>
                </p:nvPr>
              </p:nvSpPr>
              <p:spPr bwMode="auto">
                <a:xfrm flipV="1">
                  <a:off x="6278281" y="333389"/>
                  <a:ext cx="0" cy="1862138"/>
                </a:xfrm>
                <a:prstGeom prst="line">
                  <a:avLst/>
                </a:prstGeom>
                <a:noFill/>
                <a:ln w="12700" cap="flat">
                  <a:solidFill>
                    <a:srgbClr val="FFFFFF"/>
                  </a:solidFill>
                  <a:prstDash val="solid"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dirty="0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900389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46A27C-9BDA-43B3-96EA-C145EA7F0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1FBD5E-AA17-42F1-8615-49F2664DD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57A2D5-EBE5-43DD-8CF2-8B90801A0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051873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451E1-40E1-4ED2-A9E3-6376E774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1" y="955674"/>
            <a:ext cx="3531600" cy="138499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BAAE5E-AD83-40D4-8BDB-6B2525024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44850" y="882651"/>
            <a:ext cx="5760000" cy="489584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4DF8E2-A28B-4889-AD9E-1D733FEA2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89401" y="2584759"/>
            <a:ext cx="3531600" cy="3193741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2EF812-B775-468C-84D9-4394CC19F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E1DEB3-5237-467C-A5B6-EDA7F366E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877A6B-440F-4D7B-92DA-1B964D029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C89B2F1-1E32-44DB-B50E-BEA1896CAD8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6402137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6B204-119E-45DB-A177-995FF5D9B4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00" y="955456"/>
            <a:ext cx="3531600" cy="1384995"/>
          </a:xfrm>
        </p:spPr>
        <p:txBody>
          <a:bodyPr anchor="b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CD3036-53A8-4361-AAAC-D8072EB470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37200" y="540001"/>
            <a:ext cx="6115050" cy="52385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FCFCD5-820E-47D9-9A60-57680C4C94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90000" y="2584758"/>
            <a:ext cx="3531600" cy="3284229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2446C3-A62E-4690-9098-53D59C4C3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20XX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6C8B8-EA3D-45E5-950A-B6F1EA0B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ACAB7-ADBF-42E5-A214-232BA9EFB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0E80DA6-B971-46B7-B0D3-8581AE0B6AC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CxnSpPr>
            <a:cxnSpLocks/>
          </p:cNvCxnSpPr>
          <p:nvPr/>
        </p:nvCxnSpPr>
        <p:spPr>
          <a:xfrm>
            <a:off x="4979988" y="540000"/>
            <a:ext cx="0" cy="5778000"/>
          </a:xfrm>
          <a:prstGeom prst="line">
            <a:avLst/>
          </a:prstGeom>
          <a:ln w="12700"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2808900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2DDA7E-8449-42D1-93BD-4E96C1BFC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400" y="395289"/>
            <a:ext cx="10213200" cy="111283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72EB64-DBC0-4012-830E-9166670D17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89400" y="1685925"/>
            <a:ext cx="10213200" cy="40401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49A3E9-8704-4E26-A519-8215B3E94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0000" y="6357168"/>
            <a:ext cx="176015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590E32-87A0-44C2-A299-D45FAB146E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54312" y="6357600"/>
            <a:ext cx="6683376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 cap="all" spc="3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C1A41-01A7-44E2-965B-ACFD4F2806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82800" y="6357600"/>
            <a:ext cx="1760150" cy="46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chemeClr val="tx1">
                    <a:alpha val="60000"/>
                  </a:schemeClr>
                </a:solidFill>
                <a:latin typeface="+mj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999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9" r:id="rId12"/>
    <p:sldLayoutId id="2147483710" r:id="rId13"/>
    <p:sldLayoutId id="2147483712" r:id="rId14"/>
    <p:sldLayoutId id="2147483715" r:id="rId15"/>
    <p:sldLayoutId id="2147483717" r:id="rId16"/>
    <p:sldLayoutId id="2147483672" r:id="rId17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00" indent="-360000" algn="l" defTabSz="914400" rtl="0" eaLnBrk="1" latinLnBrk="0" hangingPunct="1">
        <a:lnSpc>
          <a:spcPct val="150000"/>
        </a:lnSpc>
        <a:spcBef>
          <a:spcPts val="10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1pPr>
      <a:lvl2pPr marL="360000" indent="0" algn="l" defTabSz="914400" rtl="0" eaLnBrk="1" latinLnBrk="0" hangingPunct="1">
        <a:lnSpc>
          <a:spcPct val="150000"/>
        </a:lnSpc>
        <a:spcBef>
          <a:spcPts val="500"/>
        </a:spcBef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2pPr>
      <a:lvl3pPr marL="108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3pPr>
      <a:lvl4pPr marL="1080000" indent="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Tx/>
        <a:buNone/>
        <a:defRPr sz="2000" b="0" i="1" kern="1200" spc="50" baseline="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4pPr>
      <a:lvl5pPr marL="1800000" indent="-360000" algn="l" defTabSz="914400" rtl="0" eaLnBrk="1" latinLnBrk="0" hangingPunct="1">
        <a:lnSpc>
          <a:spcPct val="150000"/>
        </a:lnSpc>
        <a:spcBef>
          <a:spcPts val="500"/>
        </a:spcBef>
        <a:buClr>
          <a:schemeClr val="accent3"/>
        </a:buClr>
        <a:buFont typeface="Wingdings" panose="05000000000000000000" pitchFamily="2" charset="2"/>
        <a:buChar char=""/>
        <a:defRPr sz="2000" kern="1200" spc="50">
          <a:solidFill>
            <a:schemeClr val="tx1">
              <a:alpha val="6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137">
          <p15:clr>
            <a:srgbClr val="F26B43"/>
          </p15:clr>
        </p15:guide>
        <p15:guide id="2" orient="horz" pos="2160">
          <p15:clr>
            <a:srgbClr val="F26B43"/>
          </p15:clr>
        </p15:guide>
        <p15:guide id="3" pos="680">
          <p15:clr>
            <a:srgbClr val="F26B43"/>
          </p15:clr>
        </p15:guide>
        <p15:guide id="4" pos="7000">
          <p15:clr>
            <a:srgbClr val="F26B43"/>
          </p15:clr>
        </p15:guide>
        <p15:guide id="5" orient="horz" pos="679">
          <p15:clr>
            <a:srgbClr val="F26B43"/>
          </p15:clr>
        </p15:guide>
        <p15:guide id="6" orient="horz" pos="3640">
          <p15:clr>
            <a:srgbClr val="F26B43"/>
          </p15:clr>
        </p15:guide>
        <p15:guide id="7" pos="6644">
          <p15:clr>
            <a:srgbClr val="F26B43"/>
          </p15:clr>
        </p15:guide>
        <p15:guide id="8" pos="6289">
          <p15:clr>
            <a:srgbClr val="F26B43"/>
          </p15:clr>
        </p15:guide>
        <p15:guide id="9" pos="5945">
          <p15:clr>
            <a:srgbClr val="F26B43"/>
          </p15:clr>
        </p15:guide>
        <p15:guide id="10" pos="1391">
          <p15:clr>
            <a:srgbClr val="F26B43"/>
          </p15:clr>
        </p15:guide>
        <p15:guide id="11" pos="1032">
          <p15:clr>
            <a:srgbClr val="F26B43"/>
          </p15:clr>
        </p15:guide>
        <p15:guide id="12" pos="1732">
          <p15:clr>
            <a:srgbClr val="F26B43"/>
          </p15:clr>
        </p15:guide>
        <p15:guide id="13" pos="2084">
          <p15:clr>
            <a:srgbClr val="F26B43"/>
          </p15:clr>
        </p15:guide>
        <p15:guide id="14" pos="5596">
          <p15:clr>
            <a:srgbClr val="F26B43"/>
          </p15:clr>
        </p15:guide>
        <p15:guide id="15" pos="2436">
          <p15:clr>
            <a:srgbClr val="F26B43"/>
          </p15:clr>
        </p15:guide>
        <p15:guide id="16" pos="5244">
          <p15:clr>
            <a:srgbClr val="F26B43"/>
          </p15:clr>
        </p15:guide>
        <p15:guide id="17" pos="2792">
          <p15:clr>
            <a:srgbClr val="F26B43"/>
          </p15:clr>
        </p15:guide>
        <p15:guide id="18" pos="4892">
          <p15:clr>
            <a:srgbClr val="F26B43"/>
          </p15:clr>
        </p15:guide>
        <p15:guide id="19" pos="4543">
          <p15:clr>
            <a:srgbClr val="F26B43"/>
          </p15:clr>
        </p15:guide>
        <p15:guide id="20" pos="3488">
          <p15:clr>
            <a:srgbClr val="F26B43"/>
          </p15:clr>
        </p15:guide>
        <p15:guide id="21" pos="4192">
          <p15:clr>
            <a:srgbClr val="F26B43"/>
          </p15:clr>
        </p15:guide>
        <p15:guide id="22" pos="3840">
          <p15:clr>
            <a:srgbClr val="F26B43"/>
          </p15:clr>
        </p15:guide>
        <p15:guide id="23" pos="340">
          <p15:clr>
            <a:srgbClr val="A4A3A4"/>
          </p15:clr>
        </p15:guide>
        <p15:guide id="24" pos="7340">
          <p15:clr>
            <a:srgbClr val="A4A3A4"/>
          </p15:clr>
        </p15:guide>
        <p15:guide id="25" orient="horz" pos="1062">
          <p15:clr>
            <a:srgbClr val="5ACBF0"/>
          </p15:clr>
        </p15:guide>
        <p15:guide id="26" orient="horz" pos="3982">
          <p15:clr>
            <a:srgbClr val="A4A3A4"/>
          </p15:clr>
        </p15:guide>
        <p15:guide id="27" orient="horz" pos="338">
          <p15:clr>
            <a:srgbClr val="A4A3A4"/>
          </p15:clr>
        </p15:guide>
        <p15:guide id="28" orient="horz" pos="950">
          <p15:clr>
            <a:srgbClr val="5ACBF0"/>
          </p15:clr>
        </p15:guide>
        <p15:guide id="29" orient="horz" pos="249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1" dirty="0"/>
              <a:t>Client Satisfaction Survey 2024</a:t>
            </a:r>
            <a:br>
              <a:rPr lang="en-US" b="1" dirty="0"/>
            </a:br>
            <a:br>
              <a:rPr lang="en-US" dirty="0"/>
            </a:br>
            <a:r>
              <a:rPr lang="en-US" sz="4400" dirty="0"/>
              <a:t>Shalom House, Inc.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86C4-3D56-C3C1-AABA-12D5E0719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00" y="155803"/>
            <a:ext cx="10213200" cy="1112836"/>
          </a:xfrm>
        </p:spPr>
        <p:txBody>
          <a:bodyPr>
            <a:normAutofit/>
          </a:bodyPr>
          <a:lstStyle/>
          <a:p>
            <a:r>
              <a:rPr lang="en-US" sz="5400" dirty="0"/>
              <a:t>Survey Question 9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5CD39C09-10C5-FA68-FEAA-3D9812AE29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4034544"/>
              </p:ext>
            </p:extLst>
          </p:nvPr>
        </p:nvGraphicFramePr>
        <p:xfrm>
          <a:off x="116114" y="1611086"/>
          <a:ext cx="6926943" cy="5246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41844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A34F7-E81F-DA80-6F68-F420B53EF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Survey Question 10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003DF60-8F8B-96CD-BA04-F528A1BF25CA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2304931954"/>
              </p:ext>
            </p:extLst>
          </p:nvPr>
        </p:nvGraphicFramePr>
        <p:xfrm>
          <a:off x="2873830" y="1698171"/>
          <a:ext cx="8751434" cy="4655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42718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5F51-8F7B-E20F-C9C9-B48FC6E4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79" y="370552"/>
            <a:ext cx="8647721" cy="1185045"/>
          </a:xfrm>
        </p:spPr>
        <p:txBody>
          <a:bodyPr>
            <a:normAutofit/>
          </a:bodyPr>
          <a:lstStyle/>
          <a:p>
            <a:r>
              <a:rPr lang="en-US" sz="5400" dirty="0"/>
              <a:t>Survey Question 11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C908FBE-02E2-BDFC-02C0-D2E174389A4A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496954093"/>
              </p:ext>
            </p:extLst>
          </p:nvPr>
        </p:nvGraphicFramePr>
        <p:xfrm>
          <a:off x="568325" y="1997075"/>
          <a:ext cx="8651875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590714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1B7FC9-98C6-12FD-A55F-7F52F41C3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Survey Question 12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5991E64A-9DF3-3CFA-C150-B6A99EF33B10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02355048"/>
              </p:ext>
            </p:extLst>
          </p:nvPr>
        </p:nvGraphicFramePr>
        <p:xfrm>
          <a:off x="2639106" y="1997073"/>
          <a:ext cx="7647894" cy="4465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8914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4481C2-48D4-BE61-C16D-74B209E54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Survey Question 13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69390F7D-8E51-7F8A-2214-47B8B5F1DE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90647093"/>
              </p:ext>
            </p:extLst>
          </p:nvPr>
        </p:nvGraphicFramePr>
        <p:xfrm>
          <a:off x="301171" y="1709056"/>
          <a:ext cx="6404429" cy="4753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737554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66A56-8678-59DA-79D4-8B260AA36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Survey Question 14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12D77A56-B87E-5D69-8C08-8D2F21E00821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2689608526"/>
              </p:ext>
            </p:extLst>
          </p:nvPr>
        </p:nvGraphicFramePr>
        <p:xfrm>
          <a:off x="3592060" y="1931761"/>
          <a:ext cx="7062787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92574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BF8EE-00F6-F9ED-C965-CECFCB8DB4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8048" y="937079"/>
            <a:ext cx="6255903" cy="706664"/>
          </a:xfrm>
        </p:spPr>
        <p:txBody>
          <a:bodyPr/>
          <a:lstStyle/>
          <a:p>
            <a:r>
              <a:rPr lang="en-US" dirty="0"/>
              <a:t>Survey Question 15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4DEF10DD-E104-4ADC-F49E-30BEF9ADD66E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285118786"/>
              </p:ext>
            </p:extLst>
          </p:nvPr>
        </p:nvGraphicFramePr>
        <p:xfrm>
          <a:off x="2286000" y="2144713"/>
          <a:ext cx="7659688" cy="4052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76579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AE85C9-113A-DFD5-E656-F3335BE161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4922" y="418308"/>
            <a:ext cx="5936668" cy="920636"/>
          </a:xfrm>
        </p:spPr>
        <p:txBody>
          <a:bodyPr/>
          <a:lstStyle/>
          <a:p>
            <a:r>
              <a:rPr lang="en-US" sz="5400" dirty="0"/>
              <a:t>Survey Question 16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420CC6B-EEE8-FAB0-F5E2-B778F5A2BA6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48921445"/>
              </p:ext>
            </p:extLst>
          </p:nvPr>
        </p:nvGraphicFramePr>
        <p:xfrm>
          <a:off x="-1386114" y="1504648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8485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226E-99C1-8671-3ACA-11AE2381B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Survey Question 17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C59CA46-E6AF-3129-CEF6-865E57959513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899358586"/>
              </p:ext>
            </p:extLst>
          </p:nvPr>
        </p:nvGraphicFramePr>
        <p:xfrm>
          <a:off x="568325" y="1997075"/>
          <a:ext cx="8651875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933093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26C9D-655B-710C-D43C-D69E9BA86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Guardian Survey </a:t>
            </a:r>
            <a:br>
              <a:rPr lang="en-US" dirty="0"/>
            </a:br>
            <a:r>
              <a:rPr lang="en-US" dirty="0"/>
              <a:t>Rate of Return 41.6%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77B960-5AA3-A5D0-F3A5-A7E511262C7A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1. Are you satisfied with the housing the person under your  guardianship received from Shalom House? </a:t>
            </a:r>
          </a:p>
          <a:p>
            <a:pPr marL="393192" lvl="1" indent="0">
              <a:buNone/>
            </a:pPr>
            <a:r>
              <a:rPr lang="en-US" sz="2000" dirty="0"/>
              <a:t>	Yes 93.%		No 0%		Not Applicable 7%</a:t>
            </a:r>
          </a:p>
          <a:p>
            <a:pPr marL="393192" lvl="1" indent="0">
              <a:buNone/>
            </a:pPr>
            <a:endParaRPr lang="en-US" sz="2000" dirty="0"/>
          </a:p>
          <a:p>
            <a:pPr marL="393192" lvl="1" indent="0">
              <a:buNone/>
            </a:pPr>
            <a:r>
              <a:rPr lang="en-US" sz="2000" dirty="0"/>
              <a:t>2. Are you satisfied with the services from the list above, that the person under your guardianship receives from SHI?</a:t>
            </a:r>
          </a:p>
          <a:p>
            <a:pPr marL="107442" lvl="1" indent="0">
              <a:buNone/>
            </a:pPr>
            <a:r>
              <a:rPr lang="en-US" sz="2000" dirty="0"/>
              <a:t>	Yes 86.6%		No 0%		Not Applicable 13%</a:t>
            </a:r>
          </a:p>
          <a:p>
            <a:pPr marL="393192" lvl="1" indent="0">
              <a:buNone/>
            </a:pPr>
            <a:endParaRPr lang="en-US" sz="2000" dirty="0"/>
          </a:p>
          <a:p>
            <a:pPr marL="393192" lvl="1" indent="0">
              <a:buNone/>
            </a:pPr>
            <a:r>
              <a:rPr lang="en-US" sz="2000" dirty="0"/>
              <a:t>3. Does staff involve you in decisions regarding the person under your guardianship?</a:t>
            </a:r>
          </a:p>
          <a:p>
            <a:pPr marL="393192" lvl="1" indent="0">
              <a:buNone/>
            </a:pPr>
            <a:r>
              <a:rPr lang="en-US" sz="2000" dirty="0"/>
              <a:t>	Yes 93%		No 7%	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2105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E33A5-6B74-8CB5-12A5-2DA996196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Survey Rate of Return </a:t>
            </a:r>
            <a:br>
              <a:rPr lang="en-US" dirty="0"/>
            </a:br>
            <a:r>
              <a:rPr lang="en-US" sz="2800" dirty="0"/>
              <a:t>Residential &amp; CRS 2023</a:t>
            </a:r>
            <a:endParaRPr lang="en-US" dirty="0"/>
          </a:p>
        </p:txBody>
      </p:sp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94B26431-EC41-DA3E-3DBE-8A9408F3E6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4164249"/>
              </p:ext>
            </p:extLst>
          </p:nvPr>
        </p:nvGraphicFramePr>
        <p:xfrm>
          <a:off x="1024128" y="1769806"/>
          <a:ext cx="4275459" cy="45395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55812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35877-F96B-C9B8-C321-68D68C904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Guardian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9FCEE0-2B6C-DCCD-E16B-C7E79AD532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sz="2000" dirty="0"/>
              <a:t>4. Do you feel you have been involved enough in developing the RSP/ISP for the person under your guardianship? 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2000" dirty="0"/>
              <a:t>	Yes 86.6%		No 6.6%		No Response 6.6%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US" sz="2000" dirty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2000" dirty="0"/>
              <a:t>5. Do you think staff here believes the person under your guardianship can grow, change and recover? </a:t>
            </a:r>
          </a:p>
          <a:p>
            <a:pPr marL="109728" lvl="1">
              <a:spcBef>
                <a:spcPts val="400"/>
              </a:spcBef>
              <a:buSzPct val="68000"/>
            </a:pPr>
            <a:r>
              <a:rPr lang="en-US" sz="2000" dirty="0"/>
              <a:t>	Yes 80%		No 13 %			No Response 6.6%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US" sz="2000" dirty="0"/>
          </a:p>
          <a:p>
            <a:pPr marL="109728" indent="0">
              <a:buNone/>
            </a:pPr>
            <a:r>
              <a:rPr lang="en-US" sz="2000" dirty="0"/>
              <a:t>6. Do you feel the person under your guardianship is treated with respect and dignity by staff? </a:t>
            </a:r>
          </a:p>
          <a:p>
            <a:pPr marL="109728" lvl="1">
              <a:spcBef>
                <a:spcPts val="400"/>
              </a:spcBef>
              <a:buSzPct val="68000"/>
            </a:pPr>
            <a:r>
              <a:rPr lang="en-US" sz="2000" dirty="0"/>
              <a:t>	Yes 100%		No 0%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058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7C3DE-1FAF-6DAE-A464-4C737856F5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Guardian Survey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090A5B-0B86-930B-CEF6-6ACA42DA17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n-US" sz="2000" dirty="0"/>
              <a:t>7. Is staff available to answer questions? 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2000" dirty="0"/>
              <a:t>	Yes 93.3%		No 6.6%		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US" sz="2000" dirty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2000" dirty="0"/>
              <a:t>8. Do you feel comfortable bringing up your concerns with staff? 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2000" dirty="0"/>
              <a:t>	Yes 86.6%		No 13.3%		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endParaRPr lang="en-US" sz="1800" dirty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1800" dirty="0"/>
              <a:t>9. Are you satisfied with the assistance the person under your guardianship gets with doctor and other medical visits? </a:t>
            </a:r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1800" dirty="0"/>
              <a:t>	Yes 93.6%		No 6.6%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9437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 anchor="b">
            <a:normAutofit/>
          </a:bodyPr>
          <a:lstStyle/>
          <a:p>
            <a:r>
              <a:rPr lang="en-US" dirty="0"/>
              <a:t>Thank you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C2CE0-8806-4B2A-A10A-32984D317434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>
            <a:normAutofit/>
          </a:bodyPr>
          <a:lstStyle/>
          <a:p>
            <a:r>
              <a:rPr lang="en-US" dirty="0"/>
              <a:t>Kristine Lausier</a:t>
            </a:r>
          </a:p>
          <a:p>
            <a:r>
              <a:rPr lang="en-US" dirty="0"/>
              <a:t>Assistant Director of Operations</a:t>
            </a:r>
          </a:p>
          <a:p>
            <a:r>
              <a:rPr lang="en-US" dirty="0"/>
              <a:t>klausier@shalomhouseinc.org</a:t>
            </a:r>
          </a:p>
        </p:txBody>
      </p:sp>
    </p:spTree>
    <p:extLst>
      <p:ext uri="{BB962C8B-B14F-4D97-AF65-F5344CB8AC3E}">
        <p14:creationId xmlns:p14="http://schemas.microsoft.com/office/powerpoint/2010/main" val="3103683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5F51-8F7B-E20F-C9C9-B48FC6E49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Survey Question 2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4FA36D8-2BAD-0757-4AF2-9AC4E17B00E7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733675574"/>
              </p:ext>
            </p:extLst>
          </p:nvPr>
        </p:nvGraphicFramePr>
        <p:xfrm>
          <a:off x="568325" y="1997075"/>
          <a:ext cx="8651875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1396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F2CE6-9888-7517-E917-030CCC01C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Survey Question 3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0648B28-AF3D-7AD5-5907-DD1D33A2B714}"/>
              </a:ext>
            </a:extLst>
          </p:cNvPr>
          <p:cNvGraphicFramePr>
            <a:graphicFrameLocks noGrp="1"/>
          </p:cNvGraphicFramePr>
          <p:nvPr>
            <p:ph sz="half" idx="13"/>
            <p:extLst>
              <p:ext uri="{D42A27DB-BD31-4B8C-83A1-F6EECF244321}">
                <p14:modId xmlns:p14="http://schemas.microsoft.com/office/powerpoint/2010/main" val="1268928086"/>
              </p:ext>
            </p:extLst>
          </p:nvPr>
        </p:nvGraphicFramePr>
        <p:xfrm>
          <a:off x="3403544" y="1780765"/>
          <a:ext cx="7553325" cy="44656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65047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1A7AE-B030-16D5-293C-A9083AC63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Survey Question 4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CDCDD18-E859-9A79-2473-FBFFF1ACD48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51973056"/>
              </p:ext>
            </p:extLst>
          </p:nvPr>
        </p:nvGraphicFramePr>
        <p:xfrm>
          <a:off x="-281931" y="2058731"/>
          <a:ext cx="7004061" cy="46716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92719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8B3C7-59F0-23C1-E0BE-2658E547D3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Survey Question 5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6FC7B45-9C2E-6E3D-AC4A-E082B5A50E47}"/>
              </a:ext>
            </a:extLst>
          </p:cNvPr>
          <p:cNvGraphicFramePr>
            <a:graphicFrameLocks noGrp="1"/>
          </p:cNvGraphicFramePr>
          <p:nvPr>
            <p:ph idx="11"/>
            <p:extLst>
              <p:ext uri="{D42A27DB-BD31-4B8C-83A1-F6EECF244321}">
                <p14:modId xmlns:p14="http://schemas.microsoft.com/office/powerpoint/2010/main" val="4118397955"/>
              </p:ext>
            </p:extLst>
          </p:nvPr>
        </p:nvGraphicFramePr>
        <p:xfrm>
          <a:off x="3157538" y="1997075"/>
          <a:ext cx="8467725" cy="4335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62177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4F96C-0C35-B87C-75FE-9B09D0C3C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8408" y="1187450"/>
            <a:ext cx="6255903" cy="837995"/>
          </a:xfrm>
        </p:spPr>
        <p:txBody>
          <a:bodyPr/>
          <a:lstStyle/>
          <a:p>
            <a:r>
              <a:rPr lang="en-US" sz="5400" dirty="0"/>
              <a:t>Survey Question 6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303E604D-7454-F194-4CF3-98066B7D0C44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154407458"/>
              </p:ext>
            </p:extLst>
          </p:nvPr>
        </p:nvGraphicFramePr>
        <p:xfrm>
          <a:off x="2285999" y="2143433"/>
          <a:ext cx="7821561" cy="43851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3671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45F51-8F7B-E20F-C9C9-B48FC6E4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2479" y="370552"/>
            <a:ext cx="8647721" cy="1185045"/>
          </a:xfrm>
        </p:spPr>
        <p:txBody>
          <a:bodyPr>
            <a:normAutofit/>
          </a:bodyPr>
          <a:lstStyle/>
          <a:p>
            <a:r>
              <a:rPr lang="en-US" sz="5400" dirty="0"/>
              <a:t>Survey Question 7</a:t>
            </a:r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FF8893FC-05ED-A0F5-6D51-DB97628848C0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2641837136"/>
              </p:ext>
            </p:extLst>
          </p:nvPr>
        </p:nvGraphicFramePr>
        <p:xfrm>
          <a:off x="568325" y="1997075"/>
          <a:ext cx="8651875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34747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8CE6C-A1A6-6277-1B37-61693E70B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8408" y="1187451"/>
            <a:ext cx="6255903" cy="1112838"/>
          </a:xfrm>
        </p:spPr>
        <p:txBody>
          <a:bodyPr/>
          <a:lstStyle/>
          <a:p>
            <a:r>
              <a:rPr lang="en-US" sz="5400" dirty="0"/>
              <a:t>Survey Question 8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3964EC7-6336-EFCE-D3E0-CC8172666C46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3583004539"/>
              </p:ext>
            </p:extLst>
          </p:nvPr>
        </p:nvGraphicFramePr>
        <p:xfrm>
          <a:off x="2266156" y="2678112"/>
          <a:ext cx="7782412" cy="39684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38426217"/>
      </p:ext>
    </p:extLst>
  </p:cSld>
  <p:clrMapOvr>
    <a:masterClrMapping/>
  </p:clrMapOvr>
</p:sld>
</file>

<file path=ppt/theme/theme1.xml><?xml version="1.0" encoding="utf-8"?>
<a:theme xmlns:a="http://schemas.openxmlformats.org/drawingml/2006/main" name="FrostyVTI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Frosted Leaf">
      <a:majorFont>
        <a:latin typeface="Goudy Old Style"/>
        <a:ea typeface=""/>
        <a:cs typeface=""/>
      </a:majorFont>
      <a:minorFont>
        <a:latin typeface="Avenir Next LT Pro"/>
        <a:ea typeface=""/>
        <a:cs typeface=""/>
      </a:minorFont>
    </a:fontScheme>
    <a:fmtScheme name="Subtle Solid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ostyVTI" id="{DD283BC3-E0B6-4E4B-91CF-F0F54D51BB21}" vid="{3EE220F7-F497-4893-BE1F-7BB1D60742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B8954E08-A2C8-44D4-BABF-5531D0DF1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FEDA63D-DE73-4ED5-BDF0-D3D9FD35E1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8AE25C0-66E9-4E74-9814-75E5D2A6CAB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{A7393E08-26CC-490D-AC69-2195BF7A4E5B}tf11158769_win32</Template>
  <TotalTime>1491</TotalTime>
  <Words>731</Words>
  <Application>Microsoft Office PowerPoint</Application>
  <PresentationFormat>Widescreen</PresentationFormat>
  <Paragraphs>79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Avenir Next LT Pro</vt:lpstr>
      <vt:lpstr>Calibri</vt:lpstr>
      <vt:lpstr>Goudy Old Style</vt:lpstr>
      <vt:lpstr>Wingdings</vt:lpstr>
      <vt:lpstr>FrostyVTI</vt:lpstr>
      <vt:lpstr>Client Satisfaction Survey 2024  Shalom House, Inc.</vt:lpstr>
      <vt:lpstr>Survey Rate of Return  Residential &amp; CRS 2023</vt:lpstr>
      <vt:lpstr>Survey Question 2</vt:lpstr>
      <vt:lpstr>Survey Question 3</vt:lpstr>
      <vt:lpstr>Survey Question 4</vt:lpstr>
      <vt:lpstr>Survey Question 5</vt:lpstr>
      <vt:lpstr>Survey Question 6</vt:lpstr>
      <vt:lpstr>Survey Question 7</vt:lpstr>
      <vt:lpstr>Survey Question 8</vt:lpstr>
      <vt:lpstr>Survey Question 9</vt:lpstr>
      <vt:lpstr>Survey Question 10</vt:lpstr>
      <vt:lpstr>Survey Question 11 </vt:lpstr>
      <vt:lpstr>Survey Question 12</vt:lpstr>
      <vt:lpstr>Survey Question 13 </vt:lpstr>
      <vt:lpstr>Survey Question 14</vt:lpstr>
      <vt:lpstr>Survey Question 15</vt:lpstr>
      <vt:lpstr>Survey Question 16</vt:lpstr>
      <vt:lpstr>Survey Question 17</vt:lpstr>
      <vt:lpstr>Guardian Survey  Rate of Return 41.6%</vt:lpstr>
      <vt:lpstr>Guardian Survey</vt:lpstr>
      <vt:lpstr>Guardian Survey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Kristine Lausier</dc:creator>
  <cp:lastModifiedBy>Emily Mitchell</cp:lastModifiedBy>
  <cp:revision>8</cp:revision>
  <dcterms:created xsi:type="dcterms:W3CDTF">2024-08-06T19:25:38Z</dcterms:created>
  <dcterms:modified xsi:type="dcterms:W3CDTF">2024-12-18T19:11:48Z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