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0"/>
  </p:notesMasterIdLst>
  <p:sldIdLst>
    <p:sldId id="264" r:id="rId5"/>
    <p:sldId id="313" r:id="rId6"/>
    <p:sldId id="314" r:id="rId7"/>
    <p:sldId id="315" r:id="rId8"/>
    <p:sldId id="318" r:id="rId9"/>
    <p:sldId id="317" r:id="rId10"/>
    <p:sldId id="316" r:id="rId11"/>
    <p:sldId id="322" r:id="rId12"/>
    <p:sldId id="321" r:id="rId13"/>
    <p:sldId id="319" r:id="rId14"/>
    <p:sldId id="320" r:id="rId15"/>
    <p:sldId id="323" r:id="rId16"/>
    <p:sldId id="325" r:id="rId17"/>
    <p:sldId id="326" r:id="rId18"/>
    <p:sldId id="32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19" autoAdjust="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 year</c:v>
                </c:pt>
                <c:pt idx="1">
                  <c:v>1 to 2 years</c:v>
                </c:pt>
                <c:pt idx="2">
                  <c:v>3 to 4 years</c:v>
                </c:pt>
                <c:pt idx="3">
                  <c:v>Over 5 years</c:v>
                </c:pt>
                <c:pt idx="4">
                  <c:v>No Response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17</c:v>
                </c:pt>
                <c:pt idx="1">
                  <c:v>27</c:v>
                </c:pt>
                <c:pt idx="2">
                  <c:v>20</c:v>
                </c:pt>
                <c:pt idx="3">
                  <c:v>45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20-47B8-94F3-9A7745758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45646719"/>
        <c:axId val="375681648"/>
      </c:barChart>
      <c:catAx>
        <c:axId val="13456467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81648"/>
        <c:crosses val="autoZero"/>
        <c:auto val="1"/>
        <c:lblAlgn val="ctr"/>
        <c:lblOffset val="100"/>
        <c:noMultiLvlLbl val="0"/>
      </c:catAx>
      <c:valAx>
        <c:axId val="37568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6467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4F7-4CE7-8AF1-3D5132FBA2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4F7-4CE7-8AF1-3D5132FBA24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4F7-4CE7-8AF1-3D5132FBA24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4F7-4CE7-8AF1-3D5132FBA246}"/>
              </c:ext>
            </c:extLst>
          </c:dPt>
          <c:cat>
            <c:strRef>
              <c:f>Sheet1!$A$2:$A$5</c:f>
              <c:strCache>
                <c:ptCount val="4"/>
                <c:pt idx="0">
                  <c:v>Strongly Agree (60)</c:v>
                </c:pt>
                <c:pt idx="1">
                  <c:v>Agree (47)</c:v>
                </c:pt>
                <c:pt idx="2">
                  <c:v>Disagree (3)</c:v>
                </c:pt>
                <c:pt idx="3">
                  <c:v>Strongly Disagree (1)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47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23-47B6-90D1-8A0692B9F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ECC-48AC-97A0-A6266C6D4CC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ECC-48AC-97A0-A6266C6D4CC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ECC-48AC-97A0-A6266C6D4CC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ECC-48AC-97A0-A6266C6D4CC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ECC-48AC-97A0-A6266C6D4CCB}"/>
              </c:ext>
            </c:extLst>
          </c:dPt>
          <c:cat>
            <c:strRef>
              <c:f>Sheet1!$A$2:$A$6</c:f>
              <c:strCache>
                <c:ptCount val="5"/>
                <c:pt idx="0">
                  <c:v>Strongly Agree (60)</c:v>
                </c:pt>
                <c:pt idx="1">
                  <c:v>Agree (45)</c:v>
                </c:pt>
                <c:pt idx="2">
                  <c:v>Disagree (6)</c:v>
                </c:pt>
                <c:pt idx="3">
                  <c:v>Strongly Disagree (0</c:v>
                </c:pt>
                <c:pt idx="4">
                  <c:v>No Response (2)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60</c:v>
                </c:pt>
                <c:pt idx="1">
                  <c:v>45</c:v>
                </c:pt>
                <c:pt idx="2">
                  <c:v>6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FF-4087-BAB0-7EFA7558AF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55-4567-9257-E60FA65B706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55-4567-9257-E60FA65B706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055-4567-9257-E60FA65B706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055-4567-9257-E60FA65B706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055-4567-9257-E60FA65B7060}"/>
              </c:ext>
            </c:extLst>
          </c:dPt>
          <c:cat>
            <c:strRef>
              <c:f>Sheet1!$A$2:$A$6</c:f>
              <c:strCache>
                <c:ptCount val="5"/>
                <c:pt idx="0">
                  <c:v>Strongly Agree (51)</c:v>
                </c:pt>
                <c:pt idx="1">
                  <c:v>Agree (54)</c:v>
                </c:pt>
                <c:pt idx="2">
                  <c:v>Disagree (3)</c:v>
                </c:pt>
                <c:pt idx="3">
                  <c:v>Strongly Disagree (0)</c:v>
                </c:pt>
                <c:pt idx="4">
                  <c:v>No Response (5)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51</c:v>
                </c:pt>
                <c:pt idx="1">
                  <c:v>54</c:v>
                </c:pt>
                <c:pt idx="2">
                  <c:v>6</c:v>
                </c:pt>
                <c:pt idx="3">
                  <c:v>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54-4A5F-854F-D60B1180D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C33-42AF-A222-AAA78ADB7F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C33-42AF-A222-AAA78ADB7F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C33-42AF-A222-AAA78ADB7F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C33-42AF-A222-AAA78ADB7F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C33-42AF-A222-AAA78ADB7FE0}"/>
              </c:ext>
            </c:extLst>
          </c:dPt>
          <c:cat>
            <c:strRef>
              <c:f>Sheet1!$A$2:$A$6</c:f>
              <c:strCache>
                <c:ptCount val="5"/>
                <c:pt idx="0">
                  <c:v>Strongly Agree (61)</c:v>
                </c:pt>
                <c:pt idx="1">
                  <c:v>Agree (48)</c:v>
                </c:pt>
                <c:pt idx="2">
                  <c:v>Disagree (2)</c:v>
                </c:pt>
                <c:pt idx="3">
                  <c:v>Strongly Disagree (0)</c:v>
                </c:pt>
                <c:pt idx="4">
                  <c:v>No Response (2)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61</c:v>
                </c:pt>
                <c:pt idx="1">
                  <c:v>48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7A-488B-82A1-2C7D8D785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6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2A-4C83-B923-92776196A5B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82A-4C83-B923-92776196A5B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82A-4C83-B923-92776196A5B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82A-4C83-B923-92776196A5B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82A-4C83-B923-92776196A5BE}"/>
              </c:ext>
            </c:extLst>
          </c:dPt>
          <c:cat>
            <c:strRef>
              <c:f>Sheet1!$A$2:$A$6</c:f>
              <c:strCache>
                <c:ptCount val="5"/>
                <c:pt idx="0">
                  <c:v>Strongly Agree (56)</c:v>
                </c:pt>
                <c:pt idx="1">
                  <c:v>Agree (49)</c:v>
                </c:pt>
                <c:pt idx="2">
                  <c:v>Disagree (5)</c:v>
                </c:pt>
                <c:pt idx="3">
                  <c:v>Strongly Disagree (0)</c:v>
                </c:pt>
                <c:pt idx="4">
                  <c:v>No Response (3)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</c:v>
                </c:pt>
                <c:pt idx="1">
                  <c:v>49</c:v>
                </c:pt>
                <c:pt idx="2">
                  <c:v>5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1C-40F4-BD35-B96C4C6F0F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7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20A-4F1E-B582-DD4F7CA84F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20A-4F1E-B582-DD4F7CA84F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20A-4F1E-B582-DD4F7CA84F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20A-4F1E-B582-DD4F7CA84F5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20A-4F1E-B582-DD4F7CA84F5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20A-4F1E-B582-DD4F7CA84F59}"/>
              </c:ext>
            </c:extLst>
          </c:dPt>
          <c:cat>
            <c:strRef>
              <c:f>Sheet1!$A$2:$A$7</c:f>
              <c:strCache>
                <c:ptCount val="6"/>
                <c:pt idx="0">
                  <c:v>Strongly Agree (35)</c:v>
                </c:pt>
                <c:pt idx="1">
                  <c:v>Agree (47)</c:v>
                </c:pt>
                <c:pt idx="2">
                  <c:v>Disagree (4)</c:v>
                </c:pt>
                <c:pt idx="3">
                  <c:v>Strongly Disagree (1)</c:v>
                </c:pt>
                <c:pt idx="4">
                  <c:v>No Response (2)</c:v>
                </c:pt>
                <c:pt idx="5">
                  <c:v>NA (24)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</c:v>
                </c:pt>
                <c:pt idx="1">
                  <c:v>47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67-4A12-A09B-10B48F4B1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8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417-40C2-9F39-FC16AF7D876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417-40C2-9F39-FC16AF7D876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417-40C2-9F39-FC16AF7D876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417-40C2-9F39-FC16AF7D876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417-40C2-9F39-FC16AF7D8762}"/>
              </c:ext>
            </c:extLst>
          </c:dPt>
          <c:cat>
            <c:strRef>
              <c:f>Sheet1!$A$2:$A$6</c:f>
              <c:strCache>
                <c:ptCount val="5"/>
                <c:pt idx="0">
                  <c:v>Strongly Agree (43)</c:v>
                </c:pt>
                <c:pt idx="1">
                  <c:v>Agree (61)</c:v>
                </c:pt>
                <c:pt idx="2">
                  <c:v>Disagree (5)</c:v>
                </c:pt>
                <c:pt idx="3">
                  <c:v>Strongly Disagree (0)</c:v>
                </c:pt>
                <c:pt idx="4">
                  <c:v>No Response (4)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43</c:v>
                </c:pt>
                <c:pt idx="1">
                  <c:v>61</c:v>
                </c:pt>
                <c:pt idx="2">
                  <c:v>5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BB-430A-A769-E3AF254824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9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EB5-40AB-9BF7-62B9E7B543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EB5-40AB-9BF7-62B9E7B543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EB5-40AB-9BF7-62B9E7B543A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EB5-40AB-9BF7-62B9E7B543A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EB5-40AB-9BF7-62B9E7B543AD}"/>
              </c:ext>
            </c:extLst>
          </c:dPt>
          <c:cat>
            <c:strRef>
              <c:f>Sheet1!$A$2:$A$6</c:f>
              <c:strCache>
                <c:ptCount val="5"/>
                <c:pt idx="0">
                  <c:v>Strongly Agree (45)</c:v>
                </c:pt>
                <c:pt idx="1">
                  <c:v>Agree (62)</c:v>
                </c:pt>
                <c:pt idx="2">
                  <c:v>Disagree (3)</c:v>
                </c:pt>
                <c:pt idx="3">
                  <c:v>Strongly Disagree (1)</c:v>
                </c:pt>
                <c:pt idx="4">
                  <c:v>No Response (2)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45</c:v>
                </c:pt>
                <c:pt idx="1">
                  <c:v>62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EC-4B0D-8F58-419414C47E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10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179-4461-83D6-774E36DF358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179-4461-83D6-774E36DF358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179-4461-83D6-774E36DF358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179-4461-83D6-774E36DF358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179-4461-83D6-774E36DF358D}"/>
              </c:ext>
            </c:extLst>
          </c:dPt>
          <c:cat>
            <c:strRef>
              <c:f>Sheet1!$A$2:$A$6</c:f>
              <c:strCache>
                <c:ptCount val="5"/>
                <c:pt idx="0">
                  <c:v>Strongly Agree (53)</c:v>
                </c:pt>
                <c:pt idx="1">
                  <c:v>Agree (54)</c:v>
                </c:pt>
                <c:pt idx="2">
                  <c:v>Disagree (4)</c:v>
                </c:pt>
                <c:pt idx="3">
                  <c:v>Strongly Disagree (0)</c:v>
                </c:pt>
                <c:pt idx="4">
                  <c:v>No Response (2)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53</c:v>
                </c:pt>
                <c:pt idx="1">
                  <c:v>54</c:v>
                </c:pt>
                <c:pt idx="2">
                  <c:v>4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42-4E19-844C-B23946DAA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11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996-4F97-A564-647488AC0AD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996-4F97-A564-647488AC0AD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996-4F97-A564-647488AC0AD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996-4F97-A564-647488AC0AD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996-4F97-A564-647488AC0ADE}"/>
              </c:ext>
            </c:extLst>
          </c:dPt>
          <c:cat>
            <c:strRef>
              <c:f>Sheet1!$A$2:$A$6</c:f>
              <c:strCache>
                <c:ptCount val="5"/>
                <c:pt idx="0">
                  <c:v>Strongly Agree (60)</c:v>
                </c:pt>
                <c:pt idx="1">
                  <c:v>Agree (49)</c:v>
                </c:pt>
                <c:pt idx="2">
                  <c:v>Disagree (2)</c:v>
                </c:pt>
                <c:pt idx="3">
                  <c:v>Strongly Disagree (0)</c:v>
                </c:pt>
                <c:pt idx="4">
                  <c:v>No Response (2)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60</c:v>
                </c:pt>
                <c:pt idx="1">
                  <c:v>49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CE-47D9-ABAB-1C5E509FDA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12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39E-4A04-97BE-DD3996561DB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39E-4A04-97BE-DD3996561DB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39E-4A04-97BE-DD3996561DB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39E-4A04-97BE-DD3996561DB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39E-4A04-97BE-DD3996561DBC}"/>
              </c:ext>
            </c:extLst>
          </c:dPt>
          <c:cat>
            <c:strRef>
              <c:f>Sheet1!$A$2:$A$6</c:f>
              <c:strCache>
                <c:ptCount val="5"/>
                <c:pt idx="0">
                  <c:v>Strongly Agree (55)</c:v>
                </c:pt>
                <c:pt idx="1">
                  <c:v>Agree (54)</c:v>
                </c:pt>
                <c:pt idx="2">
                  <c:v>Disagree(1) </c:v>
                </c:pt>
                <c:pt idx="3">
                  <c:v>Strongly Disagree (0)</c:v>
                </c:pt>
                <c:pt idx="4">
                  <c:v>No Response (3)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55</c:v>
                </c:pt>
                <c:pt idx="1">
                  <c:v>54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EF-439D-B4D1-84E02A56B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13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F78-4355-92F3-8B04F2F635D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F78-4355-92F3-8B04F2F635D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F78-4355-92F3-8B04F2F635D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F78-4355-92F3-8B04F2F635D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F78-4355-92F3-8B04F2F635DB}"/>
              </c:ext>
            </c:extLst>
          </c:dPt>
          <c:cat>
            <c:strRef>
              <c:f>Sheet1!$A$2:$A$6</c:f>
              <c:strCache>
                <c:ptCount val="5"/>
                <c:pt idx="0">
                  <c:v>Strongly Agree (50)</c:v>
                </c:pt>
                <c:pt idx="1">
                  <c:v>Agree (55)</c:v>
                </c:pt>
                <c:pt idx="2">
                  <c:v>Disagree (4)</c:v>
                </c:pt>
                <c:pt idx="3">
                  <c:v>Strongly Disagree (1)</c:v>
                </c:pt>
                <c:pt idx="4">
                  <c:v>No Response (3)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8.1999999999999993</c:v>
                </c:pt>
                <c:pt idx="1">
                  <c:v>55</c:v>
                </c:pt>
                <c:pt idx="2">
                  <c:v>4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BC-4084-BABB-7F22E9522D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14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5EC-478A-9C39-583ED722E5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5EC-478A-9C39-583ED722E54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5EC-478A-9C39-583ED722E54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5EC-478A-9C39-583ED722E54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5EC-478A-9C39-583ED722E543}"/>
              </c:ext>
            </c:extLst>
          </c:dPt>
          <c:cat>
            <c:strRef>
              <c:f>Sheet1!$A$2:$A$6</c:f>
              <c:strCache>
                <c:ptCount val="5"/>
                <c:pt idx="0">
                  <c:v>Strongly Agree (54)</c:v>
                </c:pt>
                <c:pt idx="1">
                  <c:v>Agree (48)</c:v>
                </c:pt>
                <c:pt idx="2">
                  <c:v>Disagree (7)</c:v>
                </c:pt>
                <c:pt idx="3">
                  <c:v>Strongly Disagree (1)</c:v>
                </c:pt>
                <c:pt idx="4">
                  <c:v>No Response (3)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54</c:v>
                </c:pt>
                <c:pt idx="1">
                  <c:v>48</c:v>
                </c:pt>
                <c:pt idx="2">
                  <c:v>7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6B-4130-BDFB-D983C078F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15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5C9-4E12-B8F1-3BC51556C16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5C9-4E12-B8F1-3BC51556C16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5C9-4E12-B8F1-3BC51556C16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5C9-4E12-B8F1-3BC51556C16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5C9-4E12-B8F1-3BC51556C161}"/>
              </c:ext>
            </c:extLst>
          </c:dPt>
          <c:cat>
            <c:strRef>
              <c:f>Sheet1!$A$2:$A$6</c:f>
              <c:strCache>
                <c:ptCount val="5"/>
                <c:pt idx="0">
                  <c:v>Strongly Agree (50)</c:v>
                </c:pt>
                <c:pt idx="1">
                  <c:v>Agree (44)</c:v>
                </c:pt>
                <c:pt idx="2">
                  <c:v>Disagree (14)</c:v>
                </c:pt>
                <c:pt idx="3">
                  <c:v>Strongly Disagree (2)</c:v>
                </c:pt>
                <c:pt idx="4">
                  <c:v>No Response (3)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</c:v>
                </c:pt>
                <c:pt idx="1">
                  <c:v>44</c:v>
                </c:pt>
                <c:pt idx="2">
                  <c:v>14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5D-46D4-8762-C9FB01AA50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16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2E0-40D1-9ED7-ABB53B9D23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2E0-40D1-9ED7-ABB53B9D235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2E0-40D1-9ED7-ABB53B9D235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2E0-40D1-9ED7-ABB53B9D235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2E0-40D1-9ED7-ABB53B9D235F}"/>
              </c:ext>
            </c:extLst>
          </c:dPt>
          <c:cat>
            <c:strRef>
              <c:f>Sheet1!$A$2:$A$6</c:f>
              <c:strCache>
                <c:ptCount val="5"/>
                <c:pt idx="0">
                  <c:v>Strongly Agree (58)</c:v>
                </c:pt>
                <c:pt idx="1">
                  <c:v>Agree (44)</c:v>
                </c:pt>
                <c:pt idx="2">
                  <c:v>Disagree (3)</c:v>
                </c:pt>
                <c:pt idx="3">
                  <c:v>Strongly Disagree (0)</c:v>
                </c:pt>
                <c:pt idx="4">
                  <c:v>No Response (5)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58</c:v>
                </c:pt>
                <c:pt idx="1">
                  <c:v>44</c:v>
                </c:pt>
                <c:pt idx="2">
                  <c:v>3</c:v>
                </c:pt>
                <c:pt idx="3">
                  <c:v>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E0-4899-B42B-1E39E19AC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Question 17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098-4550-9CBF-9DF5E8D46C6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098-4550-9CBF-9DF5E8D46C6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098-4550-9CBF-9DF5E8D46C6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098-4550-9CBF-9DF5E8D46C6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098-4550-9CBF-9DF5E8D46C6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098-4550-9CBF-9DF5E8D46C6F}"/>
              </c:ext>
            </c:extLst>
          </c:dPt>
          <c:cat>
            <c:strRef>
              <c:f>Sheet1!$A$2:$A$7</c:f>
              <c:strCache>
                <c:ptCount val="6"/>
                <c:pt idx="0">
                  <c:v>Strongly Agree (40)</c:v>
                </c:pt>
                <c:pt idx="1">
                  <c:v>Agree (37)</c:v>
                </c:pt>
                <c:pt idx="2">
                  <c:v>Disagree (5)</c:v>
                </c:pt>
                <c:pt idx="3">
                  <c:v>Strongly Disagree (3)</c:v>
                </c:pt>
                <c:pt idx="4">
                  <c:v>No Response (3)</c:v>
                </c:pt>
                <c:pt idx="5">
                  <c:v>NA (21)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40</c:v>
                </c:pt>
                <c:pt idx="1">
                  <c:v>37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68-4E9D-8DB4-4EA2201713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FE10E7-D701-4CB4-8B79-515DB366A7DF}" type="doc">
      <dgm:prSet loTypeId="urn:microsoft.com/office/officeart/2005/8/layout/defaul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1797C106-A761-4E67-83B5-2D22222B0B60}">
      <dgm:prSet phldrT="[Text]" phldr="0" custT="1"/>
      <dgm:spPr/>
      <dgm:t>
        <a:bodyPr/>
        <a:lstStyle/>
        <a:p>
          <a:r>
            <a:rPr lang="en-US" sz="2000" dirty="0"/>
            <a:t>Adams St.</a:t>
          </a:r>
        </a:p>
        <a:p>
          <a:r>
            <a:rPr lang="en-US" sz="2000" dirty="0"/>
            <a:t> 5 out of 5</a:t>
          </a:r>
        </a:p>
        <a:p>
          <a:r>
            <a:rPr lang="en-US" sz="2000" dirty="0"/>
            <a:t> 100%</a:t>
          </a:r>
        </a:p>
      </dgm:t>
    </dgm:pt>
    <dgm:pt modelId="{CED1853F-C071-43CF-B5E1-4D41AE521FCC}" type="parTrans" cxnId="{9E190966-78B2-4006-8ECC-8EDAB6259FBD}">
      <dgm:prSet/>
      <dgm:spPr/>
      <dgm:t>
        <a:bodyPr/>
        <a:lstStyle/>
        <a:p>
          <a:endParaRPr lang="en-US"/>
        </a:p>
      </dgm:t>
    </dgm:pt>
    <dgm:pt modelId="{1842FA0B-1E4E-44BE-A84D-1694600476B2}" type="sibTrans" cxnId="{9E190966-78B2-4006-8ECC-8EDAB6259FBD}">
      <dgm:prSet/>
      <dgm:spPr/>
      <dgm:t>
        <a:bodyPr/>
        <a:lstStyle/>
        <a:p>
          <a:endParaRPr lang="en-US"/>
        </a:p>
      </dgm:t>
    </dgm:pt>
    <dgm:pt modelId="{D931C383-AEC6-4FD9-9390-D5BC559C39ED}">
      <dgm:prSet phldrT="[Text]" phldr="0"/>
      <dgm:spPr/>
      <dgm:t>
        <a:bodyPr/>
        <a:lstStyle/>
        <a:p>
          <a:r>
            <a:rPr lang="en-US" dirty="0"/>
            <a:t>Blanchard </a:t>
          </a:r>
        </a:p>
        <a:p>
          <a:r>
            <a:rPr lang="en-US" dirty="0"/>
            <a:t>6 out of 6</a:t>
          </a:r>
        </a:p>
        <a:p>
          <a:r>
            <a:rPr lang="en-US" dirty="0"/>
            <a:t>100% </a:t>
          </a:r>
        </a:p>
      </dgm:t>
    </dgm:pt>
    <dgm:pt modelId="{1A46BD02-041A-4786-B1E8-40B25952AF00}" type="parTrans" cxnId="{476B9068-92FD-48C5-A352-397C9C5D973C}">
      <dgm:prSet/>
      <dgm:spPr/>
      <dgm:t>
        <a:bodyPr/>
        <a:lstStyle/>
        <a:p>
          <a:endParaRPr lang="en-US"/>
        </a:p>
      </dgm:t>
    </dgm:pt>
    <dgm:pt modelId="{24B2451B-CEC1-4E99-94E8-86108F7378F6}" type="sibTrans" cxnId="{476B9068-92FD-48C5-A352-397C9C5D973C}">
      <dgm:prSet/>
      <dgm:spPr/>
      <dgm:t>
        <a:bodyPr/>
        <a:lstStyle/>
        <a:p>
          <a:endParaRPr lang="en-US"/>
        </a:p>
      </dgm:t>
    </dgm:pt>
    <dgm:pt modelId="{D264F37E-3A95-47C4-BB92-EABABEFDABC8}">
      <dgm:prSet phldrT="[Text]" phldr="0"/>
      <dgm:spPr/>
      <dgm:t>
        <a:bodyPr/>
        <a:lstStyle/>
        <a:p>
          <a:r>
            <a:rPr lang="en-US" dirty="0"/>
            <a:t>Center St</a:t>
          </a:r>
        </a:p>
        <a:p>
          <a:r>
            <a:rPr lang="en-US" dirty="0"/>
            <a:t>5 out of 5 </a:t>
          </a:r>
        </a:p>
        <a:p>
          <a:r>
            <a:rPr lang="en-US" dirty="0"/>
            <a:t>100%</a:t>
          </a:r>
        </a:p>
      </dgm:t>
    </dgm:pt>
    <dgm:pt modelId="{B7495F23-C252-4492-8983-23725FC04DC3}" type="parTrans" cxnId="{8BE3C5A1-BA60-406C-954A-7E05B1C61AB1}">
      <dgm:prSet/>
      <dgm:spPr/>
      <dgm:t>
        <a:bodyPr/>
        <a:lstStyle/>
        <a:p>
          <a:endParaRPr lang="en-US"/>
        </a:p>
      </dgm:t>
    </dgm:pt>
    <dgm:pt modelId="{CA7BBEEE-97E8-4A66-844F-4294643A50F4}" type="sibTrans" cxnId="{8BE3C5A1-BA60-406C-954A-7E05B1C61AB1}">
      <dgm:prSet/>
      <dgm:spPr/>
      <dgm:t>
        <a:bodyPr/>
        <a:lstStyle/>
        <a:p>
          <a:endParaRPr lang="en-US"/>
        </a:p>
      </dgm:t>
    </dgm:pt>
    <dgm:pt modelId="{615B712D-13A4-4DA3-964A-2F02AC04D4C0}">
      <dgm:prSet phldrT="[Text]" phldr="0"/>
      <dgm:spPr/>
      <dgm:t>
        <a:bodyPr/>
        <a:lstStyle/>
        <a:p>
          <a:r>
            <a:rPr lang="en-US" dirty="0"/>
            <a:t>Congress West</a:t>
          </a:r>
        </a:p>
        <a:p>
          <a:r>
            <a:rPr lang="en-US" dirty="0"/>
            <a:t>3 out of 9</a:t>
          </a:r>
        </a:p>
        <a:p>
          <a:r>
            <a:rPr lang="en-US" dirty="0"/>
            <a:t>33.3%</a:t>
          </a:r>
        </a:p>
      </dgm:t>
    </dgm:pt>
    <dgm:pt modelId="{647756E0-2BFD-4FA3-A95B-55A533B3FEBE}" type="parTrans" cxnId="{FE5B64F3-54AB-4036-81C5-B9869C8CA553}">
      <dgm:prSet/>
      <dgm:spPr/>
      <dgm:t>
        <a:bodyPr/>
        <a:lstStyle/>
        <a:p>
          <a:endParaRPr lang="en-US"/>
        </a:p>
      </dgm:t>
    </dgm:pt>
    <dgm:pt modelId="{34D994AD-D135-4791-AABF-5A7648E47345}" type="sibTrans" cxnId="{FE5B64F3-54AB-4036-81C5-B9869C8CA553}">
      <dgm:prSet/>
      <dgm:spPr/>
      <dgm:t>
        <a:bodyPr/>
        <a:lstStyle/>
        <a:p>
          <a:endParaRPr lang="en-US"/>
        </a:p>
      </dgm:t>
    </dgm:pt>
    <dgm:pt modelId="{796786D8-8E6B-4FE0-9FFD-0CED955DE8FD}">
      <dgm:prSet phldrT="[Text]" phldr="0"/>
      <dgm:spPr/>
      <dgm:t>
        <a:bodyPr/>
        <a:lstStyle/>
        <a:p>
          <a:r>
            <a:rPr lang="en-US" dirty="0"/>
            <a:t>CCSH CRS</a:t>
          </a:r>
        </a:p>
        <a:p>
          <a:r>
            <a:rPr lang="en-US" dirty="0"/>
            <a:t>41 out of 46 </a:t>
          </a:r>
        </a:p>
        <a:p>
          <a:r>
            <a:rPr lang="en-US" dirty="0"/>
            <a:t>89.1%</a:t>
          </a:r>
        </a:p>
      </dgm:t>
    </dgm:pt>
    <dgm:pt modelId="{82F3DA37-70C2-4CDC-8275-0B02C16B90E7}" type="parTrans" cxnId="{89EFBE37-75B9-488F-B455-172E05958A62}">
      <dgm:prSet/>
      <dgm:spPr/>
      <dgm:t>
        <a:bodyPr/>
        <a:lstStyle/>
        <a:p>
          <a:endParaRPr lang="en-US"/>
        </a:p>
      </dgm:t>
    </dgm:pt>
    <dgm:pt modelId="{306C01CF-5882-4E81-812F-D0E7239647A8}" type="sibTrans" cxnId="{89EFBE37-75B9-488F-B455-172E05958A62}">
      <dgm:prSet/>
      <dgm:spPr/>
      <dgm:t>
        <a:bodyPr/>
        <a:lstStyle/>
        <a:p>
          <a:endParaRPr lang="en-US"/>
        </a:p>
      </dgm:t>
    </dgm:pt>
    <dgm:pt modelId="{263CCF74-6E47-4645-B23A-6B4FAD9C1418}">
      <dgm:prSet phldrT="[Text]" phldr="0" custT="1"/>
      <dgm:spPr/>
      <dgm:t>
        <a:bodyPr/>
        <a:lstStyle/>
        <a:p>
          <a:r>
            <a:rPr lang="en-US" sz="2000" dirty="0"/>
            <a:t>Auburn &amp; CRS </a:t>
          </a:r>
        </a:p>
        <a:p>
          <a:r>
            <a:rPr lang="en-US" sz="2000" dirty="0"/>
            <a:t>5 out of 14 </a:t>
          </a:r>
        </a:p>
        <a:p>
          <a:r>
            <a:rPr lang="en-US" sz="2000" dirty="0"/>
            <a:t>35.7%</a:t>
          </a:r>
        </a:p>
      </dgm:t>
    </dgm:pt>
    <dgm:pt modelId="{C7555F68-33E6-48F8-822B-F44437D1BC48}" type="parTrans" cxnId="{0F3F829A-89C6-485F-A702-E0F79BC28668}">
      <dgm:prSet/>
      <dgm:spPr/>
      <dgm:t>
        <a:bodyPr/>
        <a:lstStyle/>
        <a:p>
          <a:endParaRPr lang="en-US"/>
        </a:p>
      </dgm:t>
    </dgm:pt>
    <dgm:pt modelId="{8D0FF9C3-17CE-442D-BD61-EE9E5C6F8925}" type="sibTrans" cxnId="{0F3F829A-89C6-485F-A702-E0F79BC28668}">
      <dgm:prSet/>
      <dgm:spPr/>
      <dgm:t>
        <a:bodyPr/>
        <a:lstStyle/>
        <a:p>
          <a:endParaRPr lang="en-US"/>
        </a:p>
      </dgm:t>
    </dgm:pt>
    <dgm:pt modelId="{C0E9BED1-0B90-45F6-ADC3-EBF298AAF3C4}">
      <dgm:prSet phldrT="[Text]" phldr="0"/>
      <dgm:spPr/>
      <dgm:t>
        <a:bodyPr/>
        <a:lstStyle/>
        <a:p>
          <a:r>
            <a:rPr lang="en-US" dirty="0"/>
            <a:t>Mellen &amp; CRS</a:t>
          </a:r>
        </a:p>
        <a:p>
          <a:r>
            <a:rPr lang="en-US" dirty="0"/>
            <a:t>14 out of 16</a:t>
          </a:r>
        </a:p>
        <a:p>
          <a:r>
            <a:rPr lang="en-US" dirty="0"/>
            <a:t>87.5%</a:t>
          </a:r>
        </a:p>
      </dgm:t>
    </dgm:pt>
    <dgm:pt modelId="{80A795A9-5C50-402A-AB6B-62C13F527377}" type="parTrans" cxnId="{7D0BDE92-6D0C-4BBB-BC62-6CEC36C2B8D6}">
      <dgm:prSet/>
      <dgm:spPr/>
      <dgm:t>
        <a:bodyPr/>
        <a:lstStyle/>
        <a:p>
          <a:endParaRPr lang="en-US"/>
        </a:p>
      </dgm:t>
    </dgm:pt>
    <dgm:pt modelId="{836B73CC-A54E-4D4E-8143-AE3C3078F1A7}" type="sibTrans" cxnId="{7D0BDE92-6D0C-4BBB-BC62-6CEC36C2B8D6}">
      <dgm:prSet/>
      <dgm:spPr/>
      <dgm:t>
        <a:bodyPr/>
        <a:lstStyle/>
        <a:p>
          <a:endParaRPr lang="en-US"/>
        </a:p>
      </dgm:t>
    </dgm:pt>
    <dgm:pt modelId="{0434DC68-165E-4BC3-9BA9-95C46AA8A53F}">
      <dgm:prSet phldrT="[Text]" phldr="0"/>
      <dgm:spPr/>
      <dgm:t>
        <a:bodyPr/>
        <a:lstStyle/>
        <a:p>
          <a:r>
            <a:rPr lang="en-US" dirty="0"/>
            <a:t>North St</a:t>
          </a:r>
        </a:p>
        <a:p>
          <a:r>
            <a:rPr lang="en-US" dirty="0"/>
            <a:t>4 out of 7</a:t>
          </a:r>
        </a:p>
        <a:p>
          <a:r>
            <a:rPr lang="en-US" dirty="0"/>
            <a:t>57.1%</a:t>
          </a:r>
        </a:p>
      </dgm:t>
    </dgm:pt>
    <dgm:pt modelId="{EBB90FFA-FCE8-461A-B0A0-1FD2115E91EE}" type="parTrans" cxnId="{C1D81E2B-E06B-44F4-8B29-9BA7E0B89A71}">
      <dgm:prSet/>
      <dgm:spPr/>
      <dgm:t>
        <a:bodyPr/>
        <a:lstStyle/>
        <a:p>
          <a:endParaRPr lang="en-US"/>
        </a:p>
      </dgm:t>
    </dgm:pt>
    <dgm:pt modelId="{F72ECFC5-55D5-4A35-A9A7-674E46AE5FF8}" type="sibTrans" cxnId="{C1D81E2B-E06B-44F4-8B29-9BA7E0B89A71}">
      <dgm:prSet/>
      <dgm:spPr/>
      <dgm:t>
        <a:bodyPr/>
        <a:lstStyle/>
        <a:p>
          <a:endParaRPr lang="en-US"/>
        </a:p>
      </dgm:t>
    </dgm:pt>
    <dgm:pt modelId="{B684E758-D3D8-43C6-BE2E-9557FD04CC46}">
      <dgm:prSet phldrT="[Text]" phldr="0"/>
      <dgm:spPr/>
      <dgm:t>
        <a:bodyPr/>
        <a:lstStyle/>
        <a:p>
          <a:r>
            <a:rPr lang="en-US" dirty="0"/>
            <a:t>Park St</a:t>
          </a:r>
        </a:p>
        <a:p>
          <a:r>
            <a:rPr lang="en-US" dirty="0"/>
            <a:t>4 out of 9</a:t>
          </a:r>
        </a:p>
        <a:p>
          <a:r>
            <a:rPr lang="en-US" dirty="0"/>
            <a:t>44.4%</a:t>
          </a:r>
        </a:p>
      </dgm:t>
    </dgm:pt>
    <dgm:pt modelId="{C110015F-1F7B-4523-9894-A57B1A3CBED0}" type="parTrans" cxnId="{8ABB28AF-99CA-4AA8-A34D-24169FF10ED8}">
      <dgm:prSet/>
      <dgm:spPr/>
      <dgm:t>
        <a:bodyPr/>
        <a:lstStyle/>
        <a:p>
          <a:endParaRPr lang="en-US"/>
        </a:p>
      </dgm:t>
    </dgm:pt>
    <dgm:pt modelId="{BDB6DCD5-15DD-48CD-AFD3-333CA99D3C00}" type="sibTrans" cxnId="{8ABB28AF-99CA-4AA8-A34D-24169FF10ED8}">
      <dgm:prSet/>
      <dgm:spPr/>
      <dgm:t>
        <a:bodyPr/>
        <a:lstStyle/>
        <a:p>
          <a:endParaRPr lang="en-US"/>
        </a:p>
      </dgm:t>
    </dgm:pt>
    <dgm:pt modelId="{4CFEB45C-C209-4949-BF14-3D4085E676C9}">
      <dgm:prSet phldrT="[Text]" phldr="0"/>
      <dgm:spPr/>
      <dgm:t>
        <a:bodyPr/>
        <a:lstStyle/>
        <a:p>
          <a:r>
            <a:rPr lang="en-US" dirty="0"/>
            <a:t>Read St</a:t>
          </a:r>
        </a:p>
        <a:p>
          <a:r>
            <a:rPr lang="en-US" dirty="0"/>
            <a:t>3 out of 6</a:t>
          </a:r>
        </a:p>
        <a:p>
          <a:r>
            <a:rPr lang="en-US" dirty="0"/>
            <a:t>50%</a:t>
          </a:r>
        </a:p>
      </dgm:t>
    </dgm:pt>
    <dgm:pt modelId="{3F96A8F0-EDC9-4277-AB21-BB3BB2CE44C3}" type="parTrans" cxnId="{792C1DB1-D863-4BA9-8C2C-A925A1696870}">
      <dgm:prSet/>
      <dgm:spPr/>
      <dgm:t>
        <a:bodyPr/>
        <a:lstStyle/>
        <a:p>
          <a:endParaRPr lang="en-US"/>
        </a:p>
      </dgm:t>
    </dgm:pt>
    <dgm:pt modelId="{079E9E67-F8D1-4490-B3E8-2D2A8A9BFEB8}" type="sibTrans" cxnId="{792C1DB1-D863-4BA9-8C2C-A925A1696870}">
      <dgm:prSet/>
      <dgm:spPr/>
      <dgm:t>
        <a:bodyPr/>
        <a:lstStyle/>
        <a:p>
          <a:endParaRPr lang="en-US"/>
        </a:p>
      </dgm:t>
    </dgm:pt>
    <dgm:pt modelId="{61B3BBA2-1F24-4926-B952-23B2E553E919}">
      <dgm:prSet phldrT="[Text]" phldr="0"/>
      <dgm:spPr/>
      <dgm:t>
        <a:bodyPr/>
        <a:lstStyle/>
        <a:p>
          <a:r>
            <a:rPr lang="en-US" dirty="0"/>
            <a:t>School St</a:t>
          </a:r>
        </a:p>
        <a:p>
          <a:r>
            <a:rPr lang="en-US" dirty="0"/>
            <a:t>4 out of 7</a:t>
          </a:r>
        </a:p>
        <a:p>
          <a:r>
            <a:rPr lang="en-US" dirty="0"/>
            <a:t>57.1%</a:t>
          </a:r>
        </a:p>
      </dgm:t>
    </dgm:pt>
    <dgm:pt modelId="{D3CDC158-1833-48EB-AC43-4A3A8C0CEE3A}" type="parTrans" cxnId="{F50F3A9B-0B3A-43FE-8522-AA1517F3A5E4}">
      <dgm:prSet/>
      <dgm:spPr/>
      <dgm:t>
        <a:bodyPr/>
        <a:lstStyle/>
        <a:p>
          <a:endParaRPr lang="en-US"/>
        </a:p>
      </dgm:t>
    </dgm:pt>
    <dgm:pt modelId="{E0754E2B-1894-46D0-9262-4F9D0F10669A}" type="sibTrans" cxnId="{F50F3A9B-0B3A-43FE-8522-AA1517F3A5E4}">
      <dgm:prSet/>
      <dgm:spPr/>
      <dgm:t>
        <a:bodyPr/>
        <a:lstStyle/>
        <a:p>
          <a:endParaRPr lang="en-US"/>
        </a:p>
      </dgm:t>
    </dgm:pt>
    <dgm:pt modelId="{5CCDAB32-CDB9-44EF-A86D-70444727A162}">
      <dgm:prSet phldrT="[Text]" phldr="0"/>
      <dgm:spPr/>
      <dgm:t>
        <a:bodyPr/>
        <a:lstStyle/>
        <a:p>
          <a:r>
            <a:rPr lang="en-US" dirty="0"/>
            <a:t>Seth Jordan </a:t>
          </a:r>
        </a:p>
        <a:p>
          <a:r>
            <a:rPr lang="en-US" dirty="0"/>
            <a:t>5 out of 6</a:t>
          </a:r>
        </a:p>
        <a:p>
          <a:r>
            <a:rPr lang="en-US" dirty="0"/>
            <a:t>83.3%</a:t>
          </a:r>
        </a:p>
      </dgm:t>
    </dgm:pt>
    <dgm:pt modelId="{E35DB51E-D0F5-40D3-8319-8D95A2BD79AF}" type="parTrans" cxnId="{49C3A402-93CB-4882-B32D-D46306AEABEA}">
      <dgm:prSet/>
      <dgm:spPr/>
      <dgm:t>
        <a:bodyPr/>
        <a:lstStyle/>
        <a:p>
          <a:endParaRPr lang="en-US"/>
        </a:p>
      </dgm:t>
    </dgm:pt>
    <dgm:pt modelId="{DB8D4A11-EC54-40EA-85ED-A4F478ACE306}" type="sibTrans" cxnId="{49C3A402-93CB-4882-B32D-D46306AEABEA}">
      <dgm:prSet/>
      <dgm:spPr/>
      <dgm:t>
        <a:bodyPr/>
        <a:lstStyle/>
        <a:p>
          <a:endParaRPr lang="en-US"/>
        </a:p>
      </dgm:t>
    </dgm:pt>
    <dgm:pt modelId="{749F4669-F3D5-4550-9E9B-83E633385267}">
      <dgm:prSet phldrT="[Text]" phldr="0"/>
      <dgm:spPr/>
      <dgm:t>
        <a:bodyPr/>
        <a:lstStyle/>
        <a:p>
          <a:r>
            <a:rPr lang="en-US" dirty="0"/>
            <a:t>Wilson St</a:t>
          </a:r>
        </a:p>
        <a:p>
          <a:r>
            <a:rPr lang="en-US" dirty="0"/>
            <a:t>7 out of 7</a:t>
          </a:r>
        </a:p>
        <a:p>
          <a:r>
            <a:rPr lang="en-US" dirty="0"/>
            <a:t>100%</a:t>
          </a:r>
        </a:p>
      </dgm:t>
    </dgm:pt>
    <dgm:pt modelId="{F07FFAFB-925E-44BD-9BC0-CA38B08CB05C}" type="parTrans" cxnId="{81FE7114-6E2E-4AF4-A9E1-F86470E17DAD}">
      <dgm:prSet/>
      <dgm:spPr/>
      <dgm:t>
        <a:bodyPr/>
        <a:lstStyle/>
        <a:p>
          <a:endParaRPr lang="en-US"/>
        </a:p>
      </dgm:t>
    </dgm:pt>
    <dgm:pt modelId="{15FCD9C2-F8F6-4C28-8ABA-B21AF8597775}" type="sibTrans" cxnId="{81FE7114-6E2E-4AF4-A9E1-F86470E17DAD}">
      <dgm:prSet/>
      <dgm:spPr/>
      <dgm:t>
        <a:bodyPr/>
        <a:lstStyle/>
        <a:p>
          <a:endParaRPr lang="en-US"/>
        </a:p>
      </dgm:t>
    </dgm:pt>
    <dgm:pt modelId="{BF14C1BA-8272-49F7-B607-75D0407E217C}">
      <dgm:prSet phldrT="[Text]" phldr="0"/>
      <dgm:spPr/>
      <dgm:t>
        <a:bodyPr/>
        <a:lstStyle/>
        <a:p>
          <a:r>
            <a:rPr lang="en-US" dirty="0"/>
            <a:t>Woodford St</a:t>
          </a:r>
        </a:p>
        <a:p>
          <a:r>
            <a:rPr lang="en-US" dirty="0"/>
            <a:t>7 out of 7</a:t>
          </a:r>
        </a:p>
        <a:p>
          <a:r>
            <a:rPr lang="en-US" dirty="0"/>
            <a:t>100%</a:t>
          </a:r>
        </a:p>
      </dgm:t>
    </dgm:pt>
    <dgm:pt modelId="{AD581E60-E11F-4C2C-BF2D-CD555924B01A}" type="parTrans" cxnId="{1CF11F92-7573-4F26-B7F2-BE1A8F668749}">
      <dgm:prSet/>
      <dgm:spPr/>
      <dgm:t>
        <a:bodyPr/>
        <a:lstStyle/>
        <a:p>
          <a:endParaRPr lang="en-US"/>
        </a:p>
      </dgm:t>
    </dgm:pt>
    <dgm:pt modelId="{52E845BA-266B-42E2-8F73-CC885B8FCC0F}" type="sibTrans" cxnId="{1CF11F92-7573-4F26-B7F2-BE1A8F668749}">
      <dgm:prSet/>
      <dgm:spPr/>
      <dgm:t>
        <a:bodyPr/>
        <a:lstStyle/>
        <a:p>
          <a:endParaRPr lang="en-US"/>
        </a:p>
      </dgm:t>
    </dgm:pt>
    <dgm:pt modelId="{8D21F91E-CD6A-443D-AA57-A77A83C535E2}" type="pres">
      <dgm:prSet presAssocID="{F4FE10E7-D701-4CB4-8B79-515DB366A7DF}" presName="diagram" presStyleCnt="0">
        <dgm:presLayoutVars>
          <dgm:dir/>
          <dgm:resizeHandles val="exact"/>
        </dgm:presLayoutVars>
      </dgm:prSet>
      <dgm:spPr/>
    </dgm:pt>
    <dgm:pt modelId="{3FD86C89-D18E-4768-BDD6-3637738775CA}" type="pres">
      <dgm:prSet presAssocID="{1797C106-A761-4E67-83B5-2D22222B0B60}" presName="node" presStyleLbl="node1" presStyleIdx="0" presStyleCnt="14">
        <dgm:presLayoutVars>
          <dgm:bulletEnabled val="1"/>
        </dgm:presLayoutVars>
      </dgm:prSet>
      <dgm:spPr/>
    </dgm:pt>
    <dgm:pt modelId="{7FDDDFF1-26B0-4665-9881-9C0ED8F2C378}" type="pres">
      <dgm:prSet presAssocID="{1842FA0B-1E4E-44BE-A84D-1694600476B2}" presName="sibTrans" presStyleCnt="0"/>
      <dgm:spPr/>
    </dgm:pt>
    <dgm:pt modelId="{CDB9F42A-145A-4260-88C8-0C5FCB643E8E}" type="pres">
      <dgm:prSet presAssocID="{263CCF74-6E47-4645-B23A-6B4FAD9C1418}" presName="node" presStyleLbl="node1" presStyleIdx="1" presStyleCnt="14">
        <dgm:presLayoutVars>
          <dgm:bulletEnabled val="1"/>
        </dgm:presLayoutVars>
      </dgm:prSet>
      <dgm:spPr/>
    </dgm:pt>
    <dgm:pt modelId="{7AB01750-A773-45FF-AE85-4AE3819AAC2A}" type="pres">
      <dgm:prSet presAssocID="{8D0FF9C3-17CE-442D-BD61-EE9E5C6F8925}" presName="sibTrans" presStyleCnt="0"/>
      <dgm:spPr/>
    </dgm:pt>
    <dgm:pt modelId="{3D05E581-7C86-44D3-B189-F7C5FEBD5567}" type="pres">
      <dgm:prSet presAssocID="{D931C383-AEC6-4FD9-9390-D5BC559C39ED}" presName="node" presStyleLbl="node1" presStyleIdx="2" presStyleCnt="14">
        <dgm:presLayoutVars>
          <dgm:bulletEnabled val="1"/>
        </dgm:presLayoutVars>
      </dgm:prSet>
      <dgm:spPr/>
    </dgm:pt>
    <dgm:pt modelId="{8BACFBC6-6ACD-465D-8CE5-0A29DC0FD0AF}" type="pres">
      <dgm:prSet presAssocID="{24B2451B-CEC1-4E99-94E8-86108F7378F6}" presName="sibTrans" presStyleCnt="0"/>
      <dgm:spPr/>
    </dgm:pt>
    <dgm:pt modelId="{75363D62-08B1-4559-B8A1-3FE06F55B9BD}" type="pres">
      <dgm:prSet presAssocID="{D264F37E-3A95-47C4-BB92-EABABEFDABC8}" presName="node" presStyleLbl="node1" presStyleIdx="3" presStyleCnt="14">
        <dgm:presLayoutVars>
          <dgm:bulletEnabled val="1"/>
        </dgm:presLayoutVars>
      </dgm:prSet>
      <dgm:spPr/>
    </dgm:pt>
    <dgm:pt modelId="{D86E10D6-4638-4783-8470-7A7930AFD64B}" type="pres">
      <dgm:prSet presAssocID="{CA7BBEEE-97E8-4A66-844F-4294643A50F4}" presName="sibTrans" presStyleCnt="0"/>
      <dgm:spPr/>
    </dgm:pt>
    <dgm:pt modelId="{591874DB-32EF-4EC6-B7F8-0A923C20AFC4}" type="pres">
      <dgm:prSet presAssocID="{615B712D-13A4-4DA3-964A-2F02AC04D4C0}" presName="node" presStyleLbl="node1" presStyleIdx="4" presStyleCnt="14">
        <dgm:presLayoutVars>
          <dgm:bulletEnabled val="1"/>
        </dgm:presLayoutVars>
      </dgm:prSet>
      <dgm:spPr/>
    </dgm:pt>
    <dgm:pt modelId="{C12BF0E9-FE8F-41B2-A290-AABF581F3307}" type="pres">
      <dgm:prSet presAssocID="{34D994AD-D135-4791-AABF-5A7648E47345}" presName="sibTrans" presStyleCnt="0"/>
      <dgm:spPr/>
    </dgm:pt>
    <dgm:pt modelId="{D1CB41BB-F9E8-4DC9-ADF0-39A6A8C9D531}" type="pres">
      <dgm:prSet presAssocID="{796786D8-8E6B-4FE0-9FFD-0CED955DE8FD}" presName="node" presStyleLbl="node1" presStyleIdx="5" presStyleCnt="14">
        <dgm:presLayoutVars>
          <dgm:bulletEnabled val="1"/>
        </dgm:presLayoutVars>
      </dgm:prSet>
      <dgm:spPr/>
    </dgm:pt>
    <dgm:pt modelId="{6D9C69B0-5C3F-45E9-9FAB-E8CD15920496}" type="pres">
      <dgm:prSet presAssocID="{306C01CF-5882-4E81-812F-D0E7239647A8}" presName="sibTrans" presStyleCnt="0"/>
      <dgm:spPr/>
    </dgm:pt>
    <dgm:pt modelId="{9102B332-74B4-46F6-9C18-263E567C752D}" type="pres">
      <dgm:prSet presAssocID="{C0E9BED1-0B90-45F6-ADC3-EBF298AAF3C4}" presName="node" presStyleLbl="node1" presStyleIdx="6" presStyleCnt="14">
        <dgm:presLayoutVars>
          <dgm:bulletEnabled val="1"/>
        </dgm:presLayoutVars>
      </dgm:prSet>
      <dgm:spPr/>
    </dgm:pt>
    <dgm:pt modelId="{32EAD8C2-299F-4F98-9154-816968804CEA}" type="pres">
      <dgm:prSet presAssocID="{836B73CC-A54E-4D4E-8143-AE3C3078F1A7}" presName="sibTrans" presStyleCnt="0"/>
      <dgm:spPr/>
    </dgm:pt>
    <dgm:pt modelId="{4A1E1C73-2729-46C6-A2E6-ADCBE23517A0}" type="pres">
      <dgm:prSet presAssocID="{0434DC68-165E-4BC3-9BA9-95C46AA8A53F}" presName="node" presStyleLbl="node1" presStyleIdx="7" presStyleCnt="14">
        <dgm:presLayoutVars>
          <dgm:bulletEnabled val="1"/>
        </dgm:presLayoutVars>
      </dgm:prSet>
      <dgm:spPr/>
    </dgm:pt>
    <dgm:pt modelId="{F4231727-85CE-4AC2-A376-DA573269CFFD}" type="pres">
      <dgm:prSet presAssocID="{F72ECFC5-55D5-4A35-A9A7-674E46AE5FF8}" presName="sibTrans" presStyleCnt="0"/>
      <dgm:spPr/>
    </dgm:pt>
    <dgm:pt modelId="{F164E0D4-729D-466A-BFCD-7FE3F9495D5F}" type="pres">
      <dgm:prSet presAssocID="{B684E758-D3D8-43C6-BE2E-9557FD04CC46}" presName="node" presStyleLbl="node1" presStyleIdx="8" presStyleCnt="14">
        <dgm:presLayoutVars>
          <dgm:bulletEnabled val="1"/>
        </dgm:presLayoutVars>
      </dgm:prSet>
      <dgm:spPr/>
    </dgm:pt>
    <dgm:pt modelId="{2D0B3209-0F39-4476-B1F4-9D1F5623E1D9}" type="pres">
      <dgm:prSet presAssocID="{BDB6DCD5-15DD-48CD-AFD3-333CA99D3C00}" presName="sibTrans" presStyleCnt="0"/>
      <dgm:spPr/>
    </dgm:pt>
    <dgm:pt modelId="{0A731927-FBDE-4258-BC8A-9C7731788332}" type="pres">
      <dgm:prSet presAssocID="{4CFEB45C-C209-4949-BF14-3D4085E676C9}" presName="node" presStyleLbl="node1" presStyleIdx="9" presStyleCnt="14">
        <dgm:presLayoutVars>
          <dgm:bulletEnabled val="1"/>
        </dgm:presLayoutVars>
      </dgm:prSet>
      <dgm:spPr/>
    </dgm:pt>
    <dgm:pt modelId="{C8977C23-5AC0-4017-9508-3C50738AD14A}" type="pres">
      <dgm:prSet presAssocID="{079E9E67-F8D1-4490-B3E8-2D2A8A9BFEB8}" presName="sibTrans" presStyleCnt="0"/>
      <dgm:spPr/>
    </dgm:pt>
    <dgm:pt modelId="{4E32E797-8291-4B8B-BCCB-39CFA47C9083}" type="pres">
      <dgm:prSet presAssocID="{61B3BBA2-1F24-4926-B952-23B2E553E919}" presName="node" presStyleLbl="node1" presStyleIdx="10" presStyleCnt="14">
        <dgm:presLayoutVars>
          <dgm:bulletEnabled val="1"/>
        </dgm:presLayoutVars>
      </dgm:prSet>
      <dgm:spPr/>
    </dgm:pt>
    <dgm:pt modelId="{99B2D1C4-193F-4601-A78D-75342B4868E3}" type="pres">
      <dgm:prSet presAssocID="{E0754E2B-1894-46D0-9262-4F9D0F10669A}" presName="sibTrans" presStyleCnt="0"/>
      <dgm:spPr/>
    </dgm:pt>
    <dgm:pt modelId="{5D657F10-A085-459C-90C8-9792588EC6B1}" type="pres">
      <dgm:prSet presAssocID="{5CCDAB32-CDB9-44EF-A86D-70444727A162}" presName="node" presStyleLbl="node1" presStyleIdx="11" presStyleCnt="14">
        <dgm:presLayoutVars>
          <dgm:bulletEnabled val="1"/>
        </dgm:presLayoutVars>
      </dgm:prSet>
      <dgm:spPr/>
    </dgm:pt>
    <dgm:pt modelId="{E0994BA2-FBEC-4122-B537-F7886DD6E9A5}" type="pres">
      <dgm:prSet presAssocID="{DB8D4A11-EC54-40EA-85ED-A4F478ACE306}" presName="sibTrans" presStyleCnt="0"/>
      <dgm:spPr/>
    </dgm:pt>
    <dgm:pt modelId="{533016BA-B7C9-4436-91C6-29D93B2E5934}" type="pres">
      <dgm:prSet presAssocID="{749F4669-F3D5-4550-9E9B-83E633385267}" presName="node" presStyleLbl="node1" presStyleIdx="12" presStyleCnt="14">
        <dgm:presLayoutVars>
          <dgm:bulletEnabled val="1"/>
        </dgm:presLayoutVars>
      </dgm:prSet>
      <dgm:spPr/>
    </dgm:pt>
    <dgm:pt modelId="{6A72676E-AC1E-43BB-AC26-57F464B6E838}" type="pres">
      <dgm:prSet presAssocID="{15FCD9C2-F8F6-4C28-8ABA-B21AF8597775}" presName="sibTrans" presStyleCnt="0"/>
      <dgm:spPr/>
    </dgm:pt>
    <dgm:pt modelId="{F351E7F0-B64F-4DB6-9212-AB70E33164F0}" type="pres">
      <dgm:prSet presAssocID="{BF14C1BA-8272-49F7-B607-75D0407E217C}" presName="node" presStyleLbl="node1" presStyleIdx="13" presStyleCnt="14">
        <dgm:presLayoutVars>
          <dgm:bulletEnabled val="1"/>
        </dgm:presLayoutVars>
      </dgm:prSet>
      <dgm:spPr/>
    </dgm:pt>
  </dgm:ptLst>
  <dgm:cxnLst>
    <dgm:cxn modelId="{49C3A402-93CB-4882-B32D-D46306AEABEA}" srcId="{F4FE10E7-D701-4CB4-8B79-515DB366A7DF}" destId="{5CCDAB32-CDB9-44EF-A86D-70444727A162}" srcOrd="11" destOrd="0" parTransId="{E35DB51E-D0F5-40D3-8319-8D95A2BD79AF}" sibTransId="{DB8D4A11-EC54-40EA-85ED-A4F478ACE306}"/>
    <dgm:cxn modelId="{1A75D008-DFC2-49CE-A425-56DCAED04F60}" type="presOf" srcId="{BF14C1BA-8272-49F7-B607-75D0407E217C}" destId="{F351E7F0-B64F-4DB6-9212-AB70E33164F0}" srcOrd="0" destOrd="0" presId="urn:microsoft.com/office/officeart/2005/8/layout/default"/>
    <dgm:cxn modelId="{FA13D90F-5CC6-4A5A-8F1E-320F3C6783C2}" type="presOf" srcId="{615B712D-13A4-4DA3-964A-2F02AC04D4C0}" destId="{591874DB-32EF-4EC6-B7F8-0A923C20AFC4}" srcOrd="0" destOrd="0" presId="urn:microsoft.com/office/officeart/2005/8/layout/default"/>
    <dgm:cxn modelId="{81FE7114-6E2E-4AF4-A9E1-F86470E17DAD}" srcId="{F4FE10E7-D701-4CB4-8B79-515DB366A7DF}" destId="{749F4669-F3D5-4550-9E9B-83E633385267}" srcOrd="12" destOrd="0" parTransId="{F07FFAFB-925E-44BD-9BC0-CA38B08CB05C}" sibTransId="{15FCD9C2-F8F6-4C28-8ABA-B21AF8597775}"/>
    <dgm:cxn modelId="{73E78416-60D7-4558-9FDE-8960E6F75A51}" type="presOf" srcId="{C0E9BED1-0B90-45F6-ADC3-EBF298AAF3C4}" destId="{9102B332-74B4-46F6-9C18-263E567C752D}" srcOrd="0" destOrd="0" presId="urn:microsoft.com/office/officeart/2005/8/layout/default"/>
    <dgm:cxn modelId="{761ABB23-9C8D-4F37-8FF0-FFF9E4458D0C}" type="presOf" srcId="{0434DC68-165E-4BC3-9BA9-95C46AA8A53F}" destId="{4A1E1C73-2729-46C6-A2E6-ADCBE23517A0}" srcOrd="0" destOrd="0" presId="urn:microsoft.com/office/officeart/2005/8/layout/default"/>
    <dgm:cxn modelId="{C2CABE27-1028-458F-A3C9-FD277FD18101}" type="presOf" srcId="{1797C106-A761-4E67-83B5-2D22222B0B60}" destId="{3FD86C89-D18E-4768-BDD6-3637738775CA}" srcOrd="0" destOrd="0" presId="urn:microsoft.com/office/officeart/2005/8/layout/default"/>
    <dgm:cxn modelId="{C1D81E2B-E06B-44F4-8B29-9BA7E0B89A71}" srcId="{F4FE10E7-D701-4CB4-8B79-515DB366A7DF}" destId="{0434DC68-165E-4BC3-9BA9-95C46AA8A53F}" srcOrd="7" destOrd="0" parTransId="{EBB90FFA-FCE8-461A-B0A0-1FD2115E91EE}" sibTransId="{F72ECFC5-55D5-4A35-A9A7-674E46AE5FF8}"/>
    <dgm:cxn modelId="{89EFBE37-75B9-488F-B455-172E05958A62}" srcId="{F4FE10E7-D701-4CB4-8B79-515DB366A7DF}" destId="{796786D8-8E6B-4FE0-9FFD-0CED955DE8FD}" srcOrd="5" destOrd="0" parTransId="{82F3DA37-70C2-4CDC-8275-0B02C16B90E7}" sibTransId="{306C01CF-5882-4E81-812F-D0E7239647A8}"/>
    <dgm:cxn modelId="{E2D01B3C-977F-4E26-95AD-F3337742EA7B}" type="presOf" srcId="{B684E758-D3D8-43C6-BE2E-9557FD04CC46}" destId="{F164E0D4-729D-466A-BFCD-7FE3F9495D5F}" srcOrd="0" destOrd="0" presId="urn:microsoft.com/office/officeart/2005/8/layout/default"/>
    <dgm:cxn modelId="{9E190966-78B2-4006-8ECC-8EDAB6259FBD}" srcId="{F4FE10E7-D701-4CB4-8B79-515DB366A7DF}" destId="{1797C106-A761-4E67-83B5-2D22222B0B60}" srcOrd="0" destOrd="0" parTransId="{CED1853F-C071-43CF-B5E1-4D41AE521FCC}" sibTransId="{1842FA0B-1E4E-44BE-A84D-1694600476B2}"/>
    <dgm:cxn modelId="{476B9068-92FD-48C5-A352-397C9C5D973C}" srcId="{F4FE10E7-D701-4CB4-8B79-515DB366A7DF}" destId="{D931C383-AEC6-4FD9-9390-D5BC559C39ED}" srcOrd="2" destOrd="0" parTransId="{1A46BD02-041A-4786-B1E8-40B25952AF00}" sibTransId="{24B2451B-CEC1-4E99-94E8-86108F7378F6}"/>
    <dgm:cxn modelId="{0204824F-7D4B-4ED5-83C7-8D238DF6E786}" type="presOf" srcId="{749F4669-F3D5-4550-9E9B-83E633385267}" destId="{533016BA-B7C9-4436-91C6-29D93B2E5934}" srcOrd="0" destOrd="0" presId="urn:microsoft.com/office/officeart/2005/8/layout/default"/>
    <dgm:cxn modelId="{96DCD36F-4F86-4781-9A2E-B67B814ACEB9}" type="presOf" srcId="{D264F37E-3A95-47C4-BB92-EABABEFDABC8}" destId="{75363D62-08B1-4559-B8A1-3FE06F55B9BD}" srcOrd="0" destOrd="0" presId="urn:microsoft.com/office/officeart/2005/8/layout/default"/>
    <dgm:cxn modelId="{62974652-937A-46BD-84C7-C28AAAEC9AA5}" type="presOf" srcId="{5CCDAB32-CDB9-44EF-A86D-70444727A162}" destId="{5D657F10-A085-459C-90C8-9792588EC6B1}" srcOrd="0" destOrd="0" presId="urn:microsoft.com/office/officeart/2005/8/layout/default"/>
    <dgm:cxn modelId="{3290E772-23A6-4BA5-A06B-C5572FFB09FB}" type="presOf" srcId="{61B3BBA2-1F24-4926-B952-23B2E553E919}" destId="{4E32E797-8291-4B8B-BCCB-39CFA47C9083}" srcOrd="0" destOrd="0" presId="urn:microsoft.com/office/officeart/2005/8/layout/default"/>
    <dgm:cxn modelId="{3A2AC859-2C6A-4301-9C15-0F74EAF45480}" type="presOf" srcId="{F4FE10E7-D701-4CB4-8B79-515DB366A7DF}" destId="{8D21F91E-CD6A-443D-AA57-A77A83C535E2}" srcOrd="0" destOrd="0" presId="urn:microsoft.com/office/officeart/2005/8/layout/default"/>
    <dgm:cxn modelId="{BE88707A-4E08-4595-B180-63DF839C7F2B}" type="presOf" srcId="{796786D8-8E6B-4FE0-9FFD-0CED955DE8FD}" destId="{D1CB41BB-F9E8-4DC9-ADF0-39A6A8C9D531}" srcOrd="0" destOrd="0" presId="urn:microsoft.com/office/officeart/2005/8/layout/default"/>
    <dgm:cxn modelId="{1CF11F92-7573-4F26-B7F2-BE1A8F668749}" srcId="{F4FE10E7-D701-4CB4-8B79-515DB366A7DF}" destId="{BF14C1BA-8272-49F7-B607-75D0407E217C}" srcOrd="13" destOrd="0" parTransId="{AD581E60-E11F-4C2C-BF2D-CD555924B01A}" sibTransId="{52E845BA-266B-42E2-8F73-CC885B8FCC0F}"/>
    <dgm:cxn modelId="{7D0BDE92-6D0C-4BBB-BC62-6CEC36C2B8D6}" srcId="{F4FE10E7-D701-4CB4-8B79-515DB366A7DF}" destId="{C0E9BED1-0B90-45F6-ADC3-EBF298AAF3C4}" srcOrd="6" destOrd="0" parTransId="{80A795A9-5C50-402A-AB6B-62C13F527377}" sibTransId="{836B73CC-A54E-4D4E-8143-AE3C3078F1A7}"/>
    <dgm:cxn modelId="{9A36EA99-D843-435B-8361-9348FD4FCF80}" type="presOf" srcId="{D931C383-AEC6-4FD9-9390-D5BC559C39ED}" destId="{3D05E581-7C86-44D3-B189-F7C5FEBD5567}" srcOrd="0" destOrd="0" presId="urn:microsoft.com/office/officeart/2005/8/layout/default"/>
    <dgm:cxn modelId="{0F3F829A-89C6-485F-A702-E0F79BC28668}" srcId="{F4FE10E7-D701-4CB4-8B79-515DB366A7DF}" destId="{263CCF74-6E47-4645-B23A-6B4FAD9C1418}" srcOrd="1" destOrd="0" parTransId="{C7555F68-33E6-48F8-822B-F44437D1BC48}" sibTransId="{8D0FF9C3-17CE-442D-BD61-EE9E5C6F8925}"/>
    <dgm:cxn modelId="{F50F3A9B-0B3A-43FE-8522-AA1517F3A5E4}" srcId="{F4FE10E7-D701-4CB4-8B79-515DB366A7DF}" destId="{61B3BBA2-1F24-4926-B952-23B2E553E919}" srcOrd="10" destOrd="0" parTransId="{D3CDC158-1833-48EB-AC43-4A3A8C0CEE3A}" sibTransId="{E0754E2B-1894-46D0-9262-4F9D0F10669A}"/>
    <dgm:cxn modelId="{8BE3C5A1-BA60-406C-954A-7E05B1C61AB1}" srcId="{F4FE10E7-D701-4CB4-8B79-515DB366A7DF}" destId="{D264F37E-3A95-47C4-BB92-EABABEFDABC8}" srcOrd="3" destOrd="0" parTransId="{B7495F23-C252-4492-8983-23725FC04DC3}" sibTransId="{CA7BBEEE-97E8-4A66-844F-4294643A50F4}"/>
    <dgm:cxn modelId="{E3D81DA3-2AFC-45C8-B1B0-43D6B4809960}" type="presOf" srcId="{4CFEB45C-C209-4949-BF14-3D4085E676C9}" destId="{0A731927-FBDE-4258-BC8A-9C7731788332}" srcOrd="0" destOrd="0" presId="urn:microsoft.com/office/officeart/2005/8/layout/default"/>
    <dgm:cxn modelId="{8ABB28AF-99CA-4AA8-A34D-24169FF10ED8}" srcId="{F4FE10E7-D701-4CB4-8B79-515DB366A7DF}" destId="{B684E758-D3D8-43C6-BE2E-9557FD04CC46}" srcOrd="8" destOrd="0" parTransId="{C110015F-1F7B-4523-9894-A57B1A3CBED0}" sibTransId="{BDB6DCD5-15DD-48CD-AFD3-333CA99D3C00}"/>
    <dgm:cxn modelId="{792C1DB1-D863-4BA9-8C2C-A925A1696870}" srcId="{F4FE10E7-D701-4CB4-8B79-515DB366A7DF}" destId="{4CFEB45C-C209-4949-BF14-3D4085E676C9}" srcOrd="9" destOrd="0" parTransId="{3F96A8F0-EDC9-4277-AB21-BB3BB2CE44C3}" sibTransId="{079E9E67-F8D1-4490-B3E8-2D2A8A9BFEB8}"/>
    <dgm:cxn modelId="{0814D1E2-429E-486F-AD67-FBB11A33884C}" type="presOf" srcId="{263CCF74-6E47-4645-B23A-6B4FAD9C1418}" destId="{CDB9F42A-145A-4260-88C8-0C5FCB643E8E}" srcOrd="0" destOrd="0" presId="urn:microsoft.com/office/officeart/2005/8/layout/default"/>
    <dgm:cxn modelId="{FE5B64F3-54AB-4036-81C5-B9869C8CA553}" srcId="{F4FE10E7-D701-4CB4-8B79-515DB366A7DF}" destId="{615B712D-13A4-4DA3-964A-2F02AC04D4C0}" srcOrd="4" destOrd="0" parTransId="{647756E0-2BFD-4FA3-A95B-55A533B3FEBE}" sibTransId="{34D994AD-D135-4791-AABF-5A7648E47345}"/>
    <dgm:cxn modelId="{2B329FBA-8C56-441D-962C-3638B28B1EC5}" type="presParOf" srcId="{8D21F91E-CD6A-443D-AA57-A77A83C535E2}" destId="{3FD86C89-D18E-4768-BDD6-3637738775CA}" srcOrd="0" destOrd="0" presId="urn:microsoft.com/office/officeart/2005/8/layout/default"/>
    <dgm:cxn modelId="{45042E76-875D-481B-86DE-058CE7ABDFC0}" type="presParOf" srcId="{8D21F91E-CD6A-443D-AA57-A77A83C535E2}" destId="{7FDDDFF1-26B0-4665-9881-9C0ED8F2C378}" srcOrd="1" destOrd="0" presId="urn:microsoft.com/office/officeart/2005/8/layout/default"/>
    <dgm:cxn modelId="{15F9671D-9F6B-41F5-A20A-95482C777D8C}" type="presParOf" srcId="{8D21F91E-CD6A-443D-AA57-A77A83C535E2}" destId="{CDB9F42A-145A-4260-88C8-0C5FCB643E8E}" srcOrd="2" destOrd="0" presId="urn:microsoft.com/office/officeart/2005/8/layout/default"/>
    <dgm:cxn modelId="{3CAB2A5A-71AE-42C9-81ED-C768DC507E7B}" type="presParOf" srcId="{8D21F91E-CD6A-443D-AA57-A77A83C535E2}" destId="{7AB01750-A773-45FF-AE85-4AE3819AAC2A}" srcOrd="3" destOrd="0" presId="urn:microsoft.com/office/officeart/2005/8/layout/default"/>
    <dgm:cxn modelId="{E23D4D48-B416-4D1C-9DD4-E4B61B1BABB6}" type="presParOf" srcId="{8D21F91E-CD6A-443D-AA57-A77A83C535E2}" destId="{3D05E581-7C86-44D3-B189-F7C5FEBD5567}" srcOrd="4" destOrd="0" presId="urn:microsoft.com/office/officeart/2005/8/layout/default"/>
    <dgm:cxn modelId="{C08A80E9-13F3-47D2-BC71-0716381A3886}" type="presParOf" srcId="{8D21F91E-CD6A-443D-AA57-A77A83C535E2}" destId="{8BACFBC6-6ACD-465D-8CE5-0A29DC0FD0AF}" srcOrd="5" destOrd="0" presId="urn:microsoft.com/office/officeart/2005/8/layout/default"/>
    <dgm:cxn modelId="{94404FA1-D6A8-41C2-A5A2-57F541CB7E12}" type="presParOf" srcId="{8D21F91E-CD6A-443D-AA57-A77A83C535E2}" destId="{75363D62-08B1-4559-B8A1-3FE06F55B9BD}" srcOrd="6" destOrd="0" presId="urn:microsoft.com/office/officeart/2005/8/layout/default"/>
    <dgm:cxn modelId="{5E76E631-B8F9-4D4B-ABC2-2E9538CCCD24}" type="presParOf" srcId="{8D21F91E-CD6A-443D-AA57-A77A83C535E2}" destId="{D86E10D6-4638-4783-8470-7A7930AFD64B}" srcOrd="7" destOrd="0" presId="urn:microsoft.com/office/officeart/2005/8/layout/default"/>
    <dgm:cxn modelId="{FE28F46C-8742-4638-97AC-5ECFDFC4673A}" type="presParOf" srcId="{8D21F91E-CD6A-443D-AA57-A77A83C535E2}" destId="{591874DB-32EF-4EC6-B7F8-0A923C20AFC4}" srcOrd="8" destOrd="0" presId="urn:microsoft.com/office/officeart/2005/8/layout/default"/>
    <dgm:cxn modelId="{5A12C0F5-5C62-4FA8-B3AA-2FB4BDD01B71}" type="presParOf" srcId="{8D21F91E-CD6A-443D-AA57-A77A83C535E2}" destId="{C12BF0E9-FE8F-41B2-A290-AABF581F3307}" srcOrd="9" destOrd="0" presId="urn:microsoft.com/office/officeart/2005/8/layout/default"/>
    <dgm:cxn modelId="{BDA72DA0-AF32-40B7-B772-B24C5B8E4DE7}" type="presParOf" srcId="{8D21F91E-CD6A-443D-AA57-A77A83C535E2}" destId="{D1CB41BB-F9E8-4DC9-ADF0-39A6A8C9D531}" srcOrd="10" destOrd="0" presId="urn:microsoft.com/office/officeart/2005/8/layout/default"/>
    <dgm:cxn modelId="{08989649-4BEA-4A10-A992-A69751E21B62}" type="presParOf" srcId="{8D21F91E-CD6A-443D-AA57-A77A83C535E2}" destId="{6D9C69B0-5C3F-45E9-9FAB-E8CD15920496}" srcOrd="11" destOrd="0" presId="urn:microsoft.com/office/officeart/2005/8/layout/default"/>
    <dgm:cxn modelId="{C6AC2A7A-2F5D-44FE-A372-0A4E38B629E8}" type="presParOf" srcId="{8D21F91E-CD6A-443D-AA57-A77A83C535E2}" destId="{9102B332-74B4-46F6-9C18-263E567C752D}" srcOrd="12" destOrd="0" presId="urn:microsoft.com/office/officeart/2005/8/layout/default"/>
    <dgm:cxn modelId="{F7F2C4E3-0C4F-4F05-A101-79616BDC8200}" type="presParOf" srcId="{8D21F91E-CD6A-443D-AA57-A77A83C535E2}" destId="{32EAD8C2-299F-4F98-9154-816968804CEA}" srcOrd="13" destOrd="0" presId="urn:microsoft.com/office/officeart/2005/8/layout/default"/>
    <dgm:cxn modelId="{19A5C7D4-3A35-4145-AA51-68204ED468E7}" type="presParOf" srcId="{8D21F91E-CD6A-443D-AA57-A77A83C535E2}" destId="{4A1E1C73-2729-46C6-A2E6-ADCBE23517A0}" srcOrd="14" destOrd="0" presId="urn:microsoft.com/office/officeart/2005/8/layout/default"/>
    <dgm:cxn modelId="{18027F58-9116-45AD-84B7-EC9DB10D1404}" type="presParOf" srcId="{8D21F91E-CD6A-443D-AA57-A77A83C535E2}" destId="{F4231727-85CE-4AC2-A376-DA573269CFFD}" srcOrd="15" destOrd="0" presId="urn:microsoft.com/office/officeart/2005/8/layout/default"/>
    <dgm:cxn modelId="{7FD79C98-D4D4-426D-8E10-B61220AE1701}" type="presParOf" srcId="{8D21F91E-CD6A-443D-AA57-A77A83C535E2}" destId="{F164E0D4-729D-466A-BFCD-7FE3F9495D5F}" srcOrd="16" destOrd="0" presId="urn:microsoft.com/office/officeart/2005/8/layout/default"/>
    <dgm:cxn modelId="{0EC7CF42-D819-4041-B1C0-43873164F5D9}" type="presParOf" srcId="{8D21F91E-CD6A-443D-AA57-A77A83C535E2}" destId="{2D0B3209-0F39-4476-B1F4-9D1F5623E1D9}" srcOrd="17" destOrd="0" presId="urn:microsoft.com/office/officeart/2005/8/layout/default"/>
    <dgm:cxn modelId="{80FD26C6-751F-4BE8-8E66-A1147E78761B}" type="presParOf" srcId="{8D21F91E-CD6A-443D-AA57-A77A83C535E2}" destId="{0A731927-FBDE-4258-BC8A-9C7731788332}" srcOrd="18" destOrd="0" presId="urn:microsoft.com/office/officeart/2005/8/layout/default"/>
    <dgm:cxn modelId="{B6ACEC25-2D75-46C6-B4FE-F12B20A538CF}" type="presParOf" srcId="{8D21F91E-CD6A-443D-AA57-A77A83C535E2}" destId="{C8977C23-5AC0-4017-9508-3C50738AD14A}" srcOrd="19" destOrd="0" presId="urn:microsoft.com/office/officeart/2005/8/layout/default"/>
    <dgm:cxn modelId="{7EBAD768-5B72-4AEB-8851-493A26910E55}" type="presParOf" srcId="{8D21F91E-CD6A-443D-AA57-A77A83C535E2}" destId="{4E32E797-8291-4B8B-BCCB-39CFA47C9083}" srcOrd="20" destOrd="0" presId="urn:microsoft.com/office/officeart/2005/8/layout/default"/>
    <dgm:cxn modelId="{ADD1D994-E957-4C9A-861D-5C97C69DAE00}" type="presParOf" srcId="{8D21F91E-CD6A-443D-AA57-A77A83C535E2}" destId="{99B2D1C4-193F-4601-A78D-75342B4868E3}" srcOrd="21" destOrd="0" presId="urn:microsoft.com/office/officeart/2005/8/layout/default"/>
    <dgm:cxn modelId="{EFDF9FAA-A559-4AA4-AD16-AA1A846E45CF}" type="presParOf" srcId="{8D21F91E-CD6A-443D-AA57-A77A83C535E2}" destId="{5D657F10-A085-459C-90C8-9792588EC6B1}" srcOrd="22" destOrd="0" presId="urn:microsoft.com/office/officeart/2005/8/layout/default"/>
    <dgm:cxn modelId="{D85BEC14-4428-43CA-A10F-888C5A74129E}" type="presParOf" srcId="{8D21F91E-CD6A-443D-AA57-A77A83C535E2}" destId="{E0994BA2-FBEC-4122-B537-F7886DD6E9A5}" srcOrd="23" destOrd="0" presId="urn:microsoft.com/office/officeart/2005/8/layout/default"/>
    <dgm:cxn modelId="{E3FC56A2-A736-41BC-9768-2583956C8AB2}" type="presParOf" srcId="{8D21F91E-CD6A-443D-AA57-A77A83C535E2}" destId="{533016BA-B7C9-4436-91C6-29D93B2E5934}" srcOrd="24" destOrd="0" presId="urn:microsoft.com/office/officeart/2005/8/layout/default"/>
    <dgm:cxn modelId="{0F9D6039-94D3-4889-A46B-73758D0EC510}" type="presParOf" srcId="{8D21F91E-CD6A-443D-AA57-A77A83C535E2}" destId="{6A72676E-AC1E-43BB-AC26-57F464B6E838}" srcOrd="25" destOrd="0" presId="urn:microsoft.com/office/officeart/2005/8/layout/default"/>
    <dgm:cxn modelId="{06A9E662-F038-499B-886A-356C41FDA1F3}" type="presParOf" srcId="{8D21F91E-CD6A-443D-AA57-A77A83C535E2}" destId="{F351E7F0-B64F-4DB6-9212-AB70E33164F0}" srcOrd="2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86C89-D18E-4768-BDD6-3637738775CA}">
      <dsp:nvSpPr>
        <dsp:cNvPr id="0" name=""/>
        <dsp:cNvSpPr/>
      </dsp:nvSpPr>
      <dsp:spPr>
        <a:xfrm>
          <a:off x="3774" y="178407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Adams St.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5 out of 5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100%</a:t>
          </a:r>
        </a:p>
      </dsp:txBody>
      <dsp:txXfrm>
        <a:off x="3774" y="178407"/>
        <a:ext cx="2043584" cy="1226150"/>
      </dsp:txXfrm>
    </dsp:sp>
    <dsp:sp modelId="{CDB9F42A-145A-4260-88C8-0C5FCB643E8E}">
      <dsp:nvSpPr>
        <dsp:cNvPr id="0" name=""/>
        <dsp:cNvSpPr/>
      </dsp:nvSpPr>
      <dsp:spPr>
        <a:xfrm>
          <a:off x="2251717" y="178407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Auburn &amp; CRS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5 out of 14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35.7%</a:t>
          </a:r>
        </a:p>
      </dsp:txBody>
      <dsp:txXfrm>
        <a:off x="2251717" y="178407"/>
        <a:ext cx="2043584" cy="1226150"/>
      </dsp:txXfrm>
    </dsp:sp>
    <dsp:sp modelId="{3D05E581-7C86-44D3-B189-F7C5FEBD5567}">
      <dsp:nvSpPr>
        <dsp:cNvPr id="0" name=""/>
        <dsp:cNvSpPr/>
      </dsp:nvSpPr>
      <dsp:spPr>
        <a:xfrm>
          <a:off x="4499659" y="178407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Blanchard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6 out of 6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100% </a:t>
          </a:r>
        </a:p>
      </dsp:txBody>
      <dsp:txXfrm>
        <a:off x="4499659" y="178407"/>
        <a:ext cx="2043584" cy="1226150"/>
      </dsp:txXfrm>
    </dsp:sp>
    <dsp:sp modelId="{75363D62-08B1-4559-B8A1-3FE06F55B9BD}">
      <dsp:nvSpPr>
        <dsp:cNvPr id="0" name=""/>
        <dsp:cNvSpPr/>
      </dsp:nvSpPr>
      <dsp:spPr>
        <a:xfrm>
          <a:off x="6747602" y="178407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Center St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5 out of 5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100%</a:t>
          </a:r>
        </a:p>
      </dsp:txBody>
      <dsp:txXfrm>
        <a:off x="6747602" y="178407"/>
        <a:ext cx="2043584" cy="1226150"/>
      </dsp:txXfrm>
    </dsp:sp>
    <dsp:sp modelId="{591874DB-32EF-4EC6-B7F8-0A923C20AFC4}">
      <dsp:nvSpPr>
        <dsp:cNvPr id="0" name=""/>
        <dsp:cNvSpPr/>
      </dsp:nvSpPr>
      <dsp:spPr>
        <a:xfrm>
          <a:off x="8995545" y="178407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Congress West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 out of 9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33.3%</a:t>
          </a:r>
        </a:p>
      </dsp:txBody>
      <dsp:txXfrm>
        <a:off x="8995545" y="178407"/>
        <a:ext cx="2043584" cy="1226150"/>
      </dsp:txXfrm>
    </dsp:sp>
    <dsp:sp modelId="{D1CB41BB-F9E8-4DC9-ADF0-39A6A8C9D531}">
      <dsp:nvSpPr>
        <dsp:cNvPr id="0" name=""/>
        <dsp:cNvSpPr/>
      </dsp:nvSpPr>
      <dsp:spPr>
        <a:xfrm>
          <a:off x="3774" y="1608916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CCSH CRS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41 out of 46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89.1%</a:t>
          </a:r>
        </a:p>
      </dsp:txBody>
      <dsp:txXfrm>
        <a:off x="3774" y="1608916"/>
        <a:ext cx="2043584" cy="1226150"/>
      </dsp:txXfrm>
    </dsp:sp>
    <dsp:sp modelId="{9102B332-74B4-46F6-9C18-263E567C752D}">
      <dsp:nvSpPr>
        <dsp:cNvPr id="0" name=""/>
        <dsp:cNvSpPr/>
      </dsp:nvSpPr>
      <dsp:spPr>
        <a:xfrm>
          <a:off x="2251717" y="1608916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Mellen &amp; CRS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14 out of 16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87.5%</a:t>
          </a:r>
        </a:p>
      </dsp:txBody>
      <dsp:txXfrm>
        <a:off x="2251717" y="1608916"/>
        <a:ext cx="2043584" cy="1226150"/>
      </dsp:txXfrm>
    </dsp:sp>
    <dsp:sp modelId="{4A1E1C73-2729-46C6-A2E6-ADCBE23517A0}">
      <dsp:nvSpPr>
        <dsp:cNvPr id="0" name=""/>
        <dsp:cNvSpPr/>
      </dsp:nvSpPr>
      <dsp:spPr>
        <a:xfrm>
          <a:off x="4499659" y="1608916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North St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 out of 7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57.1%</a:t>
          </a:r>
        </a:p>
      </dsp:txBody>
      <dsp:txXfrm>
        <a:off x="4499659" y="1608916"/>
        <a:ext cx="2043584" cy="1226150"/>
      </dsp:txXfrm>
    </dsp:sp>
    <dsp:sp modelId="{F164E0D4-729D-466A-BFCD-7FE3F9495D5F}">
      <dsp:nvSpPr>
        <dsp:cNvPr id="0" name=""/>
        <dsp:cNvSpPr/>
      </dsp:nvSpPr>
      <dsp:spPr>
        <a:xfrm>
          <a:off x="6747602" y="1608916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Park St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 out of 9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44.4%</a:t>
          </a:r>
        </a:p>
      </dsp:txBody>
      <dsp:txXfrm>
        <a:off x="6747602" y="1608916"/>
        <a:ext cx="2043584" cy="1226150"/>
      </dsp:txXfrm>
    </dsp:sp>
    <dsp:sp modelId="{0A731927-FBDE-4258-BC8A-9C7731788332}">
      <dsp:nvSpPr>
        <dsp:cNvPr id="0" name=""/>
        <dsp:cNvSpPr/>
      </dsp:nvSpPr>
      <dsp:spPr>
        <a:xfrm>
          <a:off x="8995545" y="1608916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Read St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 out of 6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50%</a:t>
          </a:r>
        </a:p>
      </dsp:txBody>
      <dsp:txXfrm>
        <a:off x="8995545" y="1608916"/>
        <a:ext cx="2043584" cy="1226150"/>
      </dsp:txXfrm>
    </dsp:sp>
    <dsp:sp modelId="{4E32E797-8291-4B8B-BCCB-39CFA47C9083}">
      <dsp:nvSpPr>
        <dsp:cNvPr id="0" name=""/>
        <dsp:cNvSpPr/>
      </dsp:nvSpPr>
      <dsp:spPr>
        <a:xfrm>
          <a:off x="1127745" y="3039425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School St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4 out of 7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57.1%</a:t>
          </a:r>
        </a:p>
      </dsp:txBody>
      <dsp:txXfrm>
        <a:off x="1127745" y="3039425"/>
        <a:ext cx="2043584" cy="1226150"/>
      </dsp:txXfrm>
    </dsp:sp>
    <dsp:sp modelId="{5D657F10-A085-459C-90C8-9792588EC6B1}">
      <dsp:nvSpPr>
        <dsp:cNvPr id="0" name=""/>
        <dsp:cNvSpPr/>
      </dsp:nvSpPr>
      <dsp:spPr>
        <a:xfrm>
          <a:off x="3375688" y="3039425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Seth Jordan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5 out of 6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83.3%</a:t>
          </a:r>
        </a:p>
      </dsp:txBody>
      <dsp:txXfrm>
        <a:off x="3375688" y="3039425"/>
        <a:ext cx="2043584" cy="1226150"/>
      </dsp:txXfrm>
    </dsp:sp>
    <dsp:sp modelId="{533016BA-B7C9-4436-91C6-29D93B2E5934}">
      <dsp:nvSpPr>
        <dsp:cNvPr id="0" name=""/>
        <dsp:cNvSpPr/>
      </dsp:nvSpPr>
      <dsp:spPr>
        <a:xfrm>
          <a:off x="5623631" y="3039425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Wilson St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7 out of 7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100%</a:t>
          </a:r>
        </a:p>
      </dsp:txBody>
      <dsp:txXfrm>
        <a:off x="5623631" y="3039425"/>
        <a:ext cx="2043584" cy="1226150"/>
      </dsp:txXfrm>
    </dsp:sp>
    <dsp:sp modelId="{F351E7F0-B64F-4DB6-9212-AB70E33164F0}">
      <dsp:nvSpPr>
        <dsp:cNvPr id="0" name=""/>
        <dsp:cNvSpPr/>
      </dsp:nvSpPr>
      <dsp:spPr>
        <a:xfrm>
          <a:off x="7871573" y="3039425"/>
          <a:ext cx="2043584" cy="12261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Woodford St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7 out of 7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100%</a:t>
          </a:r>
        </a:p>
      </dsp:txBody>
      <dsp:txXfrm>
        <a:off x="7871573" y="3039425"/>
        <a:ext cx="2043584" cy="1226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DBDFE-DD3D-4291-A404-1B97A83A6EA8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56DE3-4E01-4AFD-AD42-42312842ED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96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870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Rate of return is down from 86% to 75%. Auburn, CW, Park, North and Read are all down.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456DE3-4E01-4AFD-AD42-42312842ED8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231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70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8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73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8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3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87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2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6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9103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9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alomhouseinc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lower illustrations">
            <a:extLst>
              <a:ext uri="{FF2B5EF4-FFF2-40B4-BE49-F238E27FC236}">
                <a16:creationId xmlns:a16="http://schemas.microsoft.com/office/drawing/2014/main" id="{46768272-0F6A-4E58-A45C-F10D015D89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BF9FFE17-DE95-4821-ACC1-B90C95449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3CF76AF-FF72-4430-A772-058403290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132" y="2091263"/>
            <a:ext cx="8649738" cy="2590800"/>
          </a:xfrm>
        </p:spPr>
        <p:txBody>
          <a:bodyPr>
            <a:normAutofit fontScale="90000"/>
          </a:bodyPr>
          <a:lstStyle/>
          <a:p>
            <a:r>
              <a:rPr lang="en-US" sz="6800" dirty="0"/>
              <a:t>Annual Client Satisfaction Survey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1130" y="4682062"/>
            <a:ext cx="8652788" cy="457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800" dirty="0"/>
              <a:t>2026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B1C8180-2FDD-4202-8C45-4057CB1AB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6E86CC6-13EA-4A88-86AD-CF27BF52C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F80B441-4F7D-4B40-8A13-FED03A1F3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0C7FD1A-44B1-4E4C-B0C9-A8103DCCD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8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B7A74C-9991-C625-55D2-263C3C122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512" y="870132"/>
            <a:ext cx="9792208" cy="1527078"/>
          </a:xfrm>
        </p:spPr>
        <p:txBody>
          <a:bodyPr>
            <a:normAutofit/>
          </a:bodyPr>
          <a:lstStyle/>
          <a:p>
            <a:r>
              <a:rPr lang="en-US" dirty="0"/>
              <a:t>Rate of return for all programs 75%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085D4CF-05C6-467F-1216-4ABE1708CC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762357"/>
              </p:ext>
            </p:extLst>
          </p:nvPr>
        </p:nvGraphicFramePr>
        <p:xfrm>
          <a:off x="259080" y="1947672"/>
          <a:ext cx="11042904" cy="4443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20482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0CCAB-10E0-CAC6-4755-2821013ED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Approximately, how long have you lived at your current residence?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7D30401-4E0D-6680-2A75-4C260698DC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8830991"/>
              </p:ext>
            </p:extLst>
          </p:nvPr>
        </p:nvGraphicFramePr>
        <p:xfrm>
          <a:off x="1066800" y="2103438"/>
          <a:ext cx="10058400" cy="4111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3293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E0CBA73D-7A8F-9708-6C41-851A35CE6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 2 &amp; 3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97713F5-1E52-5E07-A98F-CC0A96EE3C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2. I am satisfied with the services I receive from Shalom</a:t>
            </a:r>
          </a:p>
        </p:txBody>
      </p:sp>
      <p:graphicFrame>
        <p:nvGraphicFramePr>
          <p:cNvPr id="25" name="Content Placeholder 24">
            <a:extLst>
              <a:ext uri="{FF2B5EF4-FFF2-40B4-BE49-F238E27FC236}">
                <a16:creationId xmlns:a16="http://schemas.microsoft.com/office/drawing/2014/main" id="{5BF20CC9-F179-87F3-58AA-9AAF14B8B40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04479840"/>
              </p:ext>
            </p:extLst>
          </p:nvPr>
        </p:nvGraphicFramePr>
        <p:xfrm>
          <a:off x="1069975" y="2792413"/>
          <a:ext cx="4751705" cy="3283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6CD4478-49A8-DA4B-F7DC-7349E95BB9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3.I feel staff treat me with dignity and respect. </a:t>
            </a:r>
          </a:p>
        </p:txBody>
      </p:sp>
      <p:graphicFrame>
        <p:nvGraphicFramePr>
          <p:cNvPr id="28" name="Content Placeholder 27">
            <a:extLst>
              <a:ext uri="{FF2B5EF4-FFF2-40B4-BE49-F238E27FC236}">
                <a16:creationId xmlns:a16="http://schemas.microsoft.com/office/drawing/2014/main" id="{B0AC0FD7-B332-656F-DF2F-F20B364F2493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504557252"/>
              </p:ext>
            </p:extLst>
          </p:nvPr>
        </p:nvGraphicFramePr>
        <p:xfrm>
          <a:off x="6457950" y="2792413"/>
          <a:ext cx="4870450" cy="3422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57861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50948-6BA5-CB9F-8332-5092E61CD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DA1F6D-C238-6965-0E54-D1835F235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 4 &amp; 5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AF6B25-C505-CD99-7EAF-7EA3154430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4. The staff involves me in decisions, which affect me.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D0967319-B315-8401-EBE1-927CBE379BC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64597950"/>
              </p:ext>
            </p:extLst>
          </p:nvPr>
        </p:nvGraphicFramePr>
        <p:xfrm>
          <a:off x="1069975" y="2792413"/>
          <a:ext cx="4832985" cy="3422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E782608-527A-105E-A2D4-AB02E6E06D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5. I am satisfied with the amount of help I get in making appointments with my dentist, doctor, psychiatrist, and other providers.</a:t>
            </a:r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CDFC7900-029E-DA9C-85A4-19515300CBF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65191706"/>
              </p:ext>
            </p:extLst>
          </p:nvPr>
        </p:nvGraphicFramePr>
        <p:xfrm>
          <a:off x="6457950" y="2792413"/>
          <a:ext cx="4992370" cy="3506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2130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B2B12-78D8-B268-DC2D-66135E2DD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2DC62B3-C26C-457F-64C8-127E087D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 6 &amp; 7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93E1C2-2808-9C00-D38D-D0BE2DBA31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6. I am aware of what my goals are on my treatment plan. 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B1EF016C-F61F-3C57-BFE4-C858224E5E3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27317136"/>
              </p:ext>
            </p:extLst>
          </p:nvPr>
        </p:nvGraphicFramePr>
        <p:xfrm>
          <a:off x="1069975" y="2792413"/>
          <a:ext cx="5127625" cy="3618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11C0EC-E22F-7616-E949-AD2A84001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US" sz="1600" dirty="0"/>
              <a:t>7. I am satisfied with the amount of help I get from staff in addressing work or volunteer goals.</a:t>
            </a:r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12F676BC-6253-C2A7-B657-583E99D5E2E1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57417367"/>
              </p:ext>
            </p:extLst>
          </p:nvPr>
        </p:nvGraphicFramePr>
        <p:xfrm>
          <a:off x="6457950" y="2792413"/>
          <a:ext cx="4944745" cy="3618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3726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7C50E-BA92-0E87-F30C-904AFC95A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BAA6AB0-3CD9-7718-D7D2-C84E00A52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 8 &amp; 9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4B93BB-B5B7-09C6-25FD-499651C040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8. I decided my treatment goals, not staff.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27659141-8181-41DB-F611-EAA0A8467B2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0669076"/>
              </p:ext>
            </p:extLst>
          </p:nvPr>
        </p:nvGraphicFramePr>
        <p:xfrm>
          <a:off x="1069975" y="2792413"/>
          <a:ext cx="5026025" cy="3496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63D660-FCD8-8EA2-DE3A-3DCF2C13D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9. I am satisfied with the progress I am making towards my goals on my service plan.</a:t>
            </a:r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7CB8E1BE-BB4B-13A0-58E1-E25FDD02F2FF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92413367"/>
              </p:ext>
            </p:extLst>
          </p:nvPr>
        </p:nvGraphicFramePr>
        <p:xfrm>
          <a:off x="6457950" y="2792413"/>
          <a:ext cx="4941570" cy="3628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26244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88814-61BE-D3DB-8EE3-57C5C71D7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48CF30-EEDE-BDFE-72BA-AABCE70C1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 10 &amp;11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D37955-3E36-DB99-9E09-B2E7BC7388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10. I feel that the staff here believes I can grow, change, and recover.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1E957B7-1E31-1854-6D12-50C4E6B5DD5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15471711"/>
              </p:ext>
            </p:extLst>
          </p:nvPr>
        </p:nvGraphicFramePr>
        <p:xfrm>
          <a:off x="1069975" y="2792413"/>
          <a:ext cx="4873625" cy="3422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9CD5707-9C4B-01F0-5E2F-CB604C3A4C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11. I think this service helps me stay out of the hospital.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8FD30FF0-2AAB-AFC5-16AD-7D7FB265C865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484252110"/>
              </p:ext>
            </p:extLst>
          </p:nvPr>
        </p:nvGraphicFramePr>
        <p:xfrm>
          <a:off x="6457950" y="2792413"/>
          <a:ext cx="4779010" cy="3422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14190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26BE0-FCE5-BD27-7061-1307FB6F8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1E63F5A-E4FB-3C2B-245F-0F3E98CB9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 12 &amp; 13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7D8035-D2F2-CE51-2EC6-7C850FCF9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12. Staff are willing to see me as often as I feel it is necessary.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9A73DE-608E-5CA1-379E-C75B3C09A2D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67895491"/>
              </p:ext>
            </p:extLst>
          </p:nvPr>
        </p:nvGraphicFramePr>
        <p:xfrm>
          <a:off x="1069975" y="2792413"/>
          <a:ext cx="4982210" cy="3537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FD6041-12AD-BF2B-E7AE-BBC981A276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13. Staff encourage me to take responsibility for how I live my life.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6E2F8F63-DA3C-CEE0-3706-F2110E2221BD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640210711"/>
              </p:ext>
            </p:extLst>
          </p:nvPr>
        </p:nvGraphicFramePr>
        <p:xfrm>
          <a:off x="6457950" y="2792413"/>
          <a:ext cx="4982210" cy="3537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20365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7BF95-C9BC-0E4F-F643-D624F888A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096B8F-168E-C8EF-3324-23DADC016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 14 &amp; 15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A78C0B-3935-7F05-E47A-99C741284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1600" dirty="0"/>
              <a:t>14. If I had a friend or family member who needed this kind of service, I would recommend this program to them.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B5345C4-74C0-A022-7D49-D47A0F757ED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03052838"/>
              </p:ext>
            </p:extLst>
          </p:nvPr>
        </p:nvGraphicFramePr>
        <p:xfrm>
          <a:off x="1069975" y="2792413"/>
          <a:ext cx="4873625" cy="352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57CAF20-BAB3-4764-4C28-4888A9338E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15. I have people in my life with whom I can do enjoyable things.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7B1D8F83-F4AA-36FD-FC2D-84BA5DF5242F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603728241"/>
              </p:ext>
            </p:extLst>
          </p:nvPr>
        </p:nvGraphicFramePr>
        <p:xfrm>
          <a:off x="6457950" y="2792413"/>
          <a:ext cx="4873625" cy="3679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551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A71F9-578A-08D2-B24F-4F8923637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AF49E4-6B73-7775-56A8-EC45B9CF1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 16 &amp; 17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64B691-BACB-5C6E-7139-D7627738A6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16. I feel safe in the program.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C7476BC-EF25-579F-98B5-445E1AD97A4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71062839"/>
              </p:ext>
            </p:extLst>
          </p:nvPr>
        </p:nvGraphicFramePr>
        <p:xfrm>
          <a:off x="1069975" y="2792413"/>
          <a:ext cx="4802505" cy="3422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79D43D-E3A6-47D8-6AFE-649F36DF95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17. I am satisfied with the food served in the program.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39EF897A-EC7C-9F8E-C4EE-9373180B7F25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35105538"/>
              </p:ext>
            </p:extLst>
          </p:nvPr>
        </p:nvGraphicFramePr>
        <p:xfrm>
          <a:off x="6457950" y="2792413"/>
          <a:ext cx="4802505" cy="3547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30631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36D9E-2127-473A-CA8E-3E2A5640C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Guardian Survey Results</a:t>
            </a:r>
            <a:br>
              <a:rPr lang="en-US" b="1" dirty="0"/>
            </a:br>
            <a:r>
              <a:rPr lang="en-US" sz="3200" b="1" dirty="0"/>
              <a:t>Rate of Return: 32%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27D59-3452-5CAE-07F6-13482DECA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n-US" sz="2000" dirty="0"/>
              <a:t>Are you satisfied with the housing the person under your guardianship receives from Shalom House, Inc.?</a:t>
            </a:r>
          </a:p>
          <a:p>
            <a:pPr marL="0" indent="0">
              <a:buNone/>
            </a:pPr>
            <a:r>
              <a:rPr lang="en-US" sz="2000" dirty="0"/>
              <a:t>		Yes: 100%			No: 0%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2.  Are you satisfied with the services from the list above, that the person under your  guardianship receives from Shalom House, Inc.?</a:t>
            </a:r>
          </a:p>
          <a:p>
            <a:pPr marL="0" indent="0">
              <a:buNone/>
            </a:pPr>
            <a:r>
              <a:rPr lang="en-US" sz="2000" dirty="0"/>
              <a:t>		Yes: 100%			No: 0%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889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FF1E51-D1BF-B306-B409-073D44819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Guardian Survey Results Continued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5C728-7001-C44F-D7B2-89B1418CD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3. Does staff involve you in decisions regarding the person under your guardianship?</a:t>
            </a:r>
          </a:p>
          <a:p>
            <a:pPr marL="0" indent="0">
              <a:buNone/>
            </a:pPr>
            <a:r>
              <a:rPr lang="en-US" sz="1800" dirty="0"/>
              <a:t>		Yes: 92%			No: 8%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4. Do you feel you have been involved enough in developing the Treatment Plan for the person under your guardianship?</a:t>
            </a:r>
          </a:p>
          <a:p>
            <a:pPr marL="0" indent="0">
              <a:buNone/>
            </a:pPr>
            <a:r>
              <a:rPr lang="en-US" sz="1800" dirty="0"/>
              <a:t>		Yes: 100%			No: 0%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5. Do you think staff here believes the person under your guardianship can grow, change and recover?</a:t>
            </a:r>
          </a:p>
          <a:p>
            <a:pPr marL="0" indent="0">
              <a:buNone/>
            </a:pPr>
            <a:r>
              <a:rPr lang="en-US" sz="1800" dirty="0"/>
              <a:t>		Yes: 83%			No: 17%</a:t>
            </a:r>
          </a:p>
        </p:txBody>
      </p:sp>
    </p:spTree>
    <p:extLst>
      <p:ext uri="{BB962C8B-B14F-4D97-AF65-F5344CB8AC3E}">
        <p14:creationId xmlns:p14="http://schemas.microsoft.com/office/powerpoint/2010/main" val="699261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D672-721B-5AC7-C526-EBDB97FBB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Guardian Survey Results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C3762-4AEA-12DE-492C-B4933487F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6. Do you feel the person under your guardianship is treated with respect and dignity by the staff at Shalom House?</a:t>
            </a:r>
          </a:p>
          <a:p>
            <a:pPr marL="0" indent="0">
              <a:buNone/>
            </a:pPr>
            <a:r>
              <a:rPr lang="en-US" sz="1800" dirty="0"/>
              <a:t>		Yes: 100%			No: 0%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7. Is staff available to answer questions?</a:t>
            </a:r>
          </a:p>
          <a:p>
            <a:pPr marL="0" indent="0">
              <a:buNone/>
            </a:pPr>
            <a:r>
              <a:rPr lang="en-US" sz="1800" dirty="0"/>
              <a:t>		Yes: 100%			No: 0%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8. Do you feel comfortable bringing up your concerns with staff?</a:t>
            </a:r>
          </a:p>
          <a:p>
            <a:pPr marL="0" indent="0">
              <a:buNone/>
            </a:pPr>
            <a:r>
              <a:rPr lang="en-US" sz="1800" dirty="0"/>
              <a:t>		Yes: 100%			No: 0%</a:t>
            </a:r>
          </a:p>
        </p:txBody>
      </p:sp>
    </p:spTree>
    <p:extLst>
      <p:ext uri="{BB962C8B-B14F-4D97-AF65-F5344CB8AC3E}">
        <p14:creationId xmlns:p14="http://schemas.microsoft.com/office/powerpoint/2010/main" val="2339138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F072E-D32C-5D88-4596-1796E6D82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Guardian Survey Results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117CC-7CCA-AC13-F5B0-47ACC5768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9. Are you satisfied with the assistance the person under your guardianship gets with doctors and other medical visits?</a:t>
            </a:r>
          </a:p>
          <a:p>
            <a:pPr marL="0" indent="0">
              <a:buNone/>
            </a:pPr>
            <a:r>
              <a:rPr lang="en-US" sz="1800" dirty="0"/>
              <a:t>			Yes: 100%			No: 0%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10. Have you seen our website at </a:t>
            </a:r>
            <a:r>
              <a:rPr lang="en-US" sz="1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www.shalomhouseinc.org</a:t>
            </a:r>
            <a:r>
              <a:rPr lang="en-US" sz="1800" dirty="0"/>
              <a:t>? </a:t>
            </a:r>
          </a:p>
          <a:p>
            <a:pPr marL="0" indent="0">
              <a:buNone/>
            </a:pPr>
            <a:r>
              <a:rPr lang="en-US" sz="1800" dirty="0"/>
              <a:t>			Yes: 50%			No: 50%</a:t>
            </a:r>
          </a:p>
        </p:txBody>
      </p:sp>
    </p:spTree>
    <p:extLst>
      <p:ext uri="{BB962C8B-B14F-4D97-AF65-F5344CB8AC3E}">
        <p14:creationId xmlns:p14="http://schemas.microsoft.com/office/powerpoint/2010/main" val="9156838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6">
    <a:dk1>
      <a:sysClr val="windowText" lastClr="000000"/>
    </a:dk1>
    <a:lt1>
      <a:sysClr val="window" lastClr="FFFFFF"/>
    </a:lt1>
    <a:dk2>
      <a:srgbClr val="121316"/>
    </a:dk2>
    <a:lt2>
      <a:srgbClr val="FEFCF7"/>
    </a:lt2>
    <a:accent1>
      <a:srgbClr val="8394A4"/>
    </a:accent1>
    <a:accent2>
      <a:srgbClr val="65739F"/>
    </a:accent2>
    <a:accent3>
      <a:srgbClr val="B2AC8A"/>
    </a:accent3>
    <a:accent4>
      <a:srgbClr val="879BB3"/>
    </a:accent4>
    <a:accent5>
      <a:srgbClr val="D7B579"/>
    </a:accent5>
    <a:accent6>
      <a:srgbClr val="8A9B89"/>
    </a:accent6>
    <a:hlink>
      <a:srgbClr val="85C4D2"/>
    </a:hlink>
    <a:folHlink>
      <a:srgbClr val="8E8CA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6BCBFB-BBC7-42F1-95CD-058E172363A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F91CDEB-92ED-41DC-BF33-2916A76876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59D436-C82E-43E0-8A01-53DF9CED60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Faded pastoral</Template>
  <TotalTime>124</TotalTime>
  <Words>825</Words>
  <Application>Microsoft Office PowerPoint</Application>
  <PresentationFormat>Widescreen</PresentationFormat>
  <Paragraphs>119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Avenir Next LT Pro</vt:lpstr>
      <vt:lpstr>Avenir Next LT Pro Light</vt:lpstr>
      <vt:lpstr>Calibri</vt:lpstr>
      <vt:lpstr>Garamond</vt:lpstr>
      <vt:lpstr>SavonVTI</vt:lpstr>
      <vt:lpstr>Annual Client Satisfaction Survey</vt:lpstr>
      <vt:lpstr>Rate of return for all programs 75%</vt:lpstr>
      <vt:lpstr>1. Approximately, how long have you lived at your current residence?</vt:lpstr>
      <vt:lpstr>Questions 2 &amp; 3</vt:lpstr>
      <vt:lpstr>Questions 4 &amp; 5</vt:lpstr>
      <vt:lpstr>Question 6 &amp; 7</vt:lpstr>
      <vt:lpstr>Questions 8 &amp; 9</vt:lpstr>
      <vt:lpstr>Questions 10 &amp;11</vt:lpstr>
      <vt:lpstr>Question 12 &amp; 13</vt:lpstr>
      <vt:lpstr>Question 14 &amp; 15</vt:lpstr>
      <vt:lpstr>Question 16 &amp; 17</vt:lpstr>
      <vt:lpstr>Guardian Survey Results Rate of Return: 32%</vt:lpstr>
      <vt:lpstr>Guardian Survey Results Continued</vt:lpstr>
      <vt:lpstr>Guardian Survey Results Continued</vt:lpstr>
      <vt:lpstr>Guardian Survey Results Continued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Kristine Lausier</dc:creator>
  <cp:lastModifiedBy>Kristine Lausier</cp:lastModifiedBy>
  <cp:revision>3</cp:revision>
  <dcterms:created xsi:type="dcterms:W3CDTF">2026-08-07T15:16:35Z</dcterms:created>
  <dcterms:modified xsi:type="dcterms:W3CDTF">2026-09-08T12:58:30Z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